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31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5497FD8-F2DD-42A1-BA83-9ADC512CA163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AEFF8C-69C3-4748-9531-77C714907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838200"/>
            <a:ext cx="8001000" cy="54864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Bradley Hand ITC" pitchFamily="66" charset="0"/>
              </a:rPr>
              <a:t>KEGIATAN BELAJAR 2</a:t>
            </a:r>
          </a:p>
          <a:p>
            <a:pPr algn="ctr"/>
            <a:endParaRPr lang="en-US" sz="4400" dirty="0" smtClean="0">
              <a:solidFill>
                <a:schemeClr val="accent6">
                  <a:lumMod val="50000"/>
                </a:schemeClr>
              </a:solidFill>
              <a:latin typeface="Bradley Hand ITC" pitchFamily="66" charset="0"/>
            </a:endParaRPr>
          </a:p>
          <a:p>
            <a:pPr algn="ctr"/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Bradley Hand ITC" pitchFamily="66" charset="0"/>
              </a:rPr>
              <a:t>SITI KHODIJAH</a:t>
            </a:r>
            <a:endParaRPr lang="en-US" sz="4400" dirty="0" smtClean="0">
              <a:solidFill>
                <a:schemeClr val="accent6">
                  <a:lumMod val="50000"/>
                </a:schemeClr>
              </a:solidFill>
              <a:latin typeface="Bradley Hand ITC" pitchFamily="66" charset="0"/>
            </a:endParaRPr>
          </a:p>
          <a:p>
            <a:pPr algn="ctr"/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Bradley Hand ITC" pitchFamily="66" charset="0"/>
              </a:rPr>
              <a:t>Pendidikan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Bradley Hand ITC" pitchFamily="66" charset="0"/>
              </a:rPr>
              <a:t>B.Jepang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Bradley Hand ITC" pitchFamily="66" charset="0"/>
              </a:rPr>
              <a:t> 2A</a:t>
            </a:r>
          </a:p>
          <a:p>
            <a:pPr algn="ctr"/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Bradley Hand ITC" pitchFamily="66" charset="0"/>
              </a:rPr>
              <a:t>1101075011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8000" r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1"/>
            <a:ext cx="8001000" cy="182879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5. </a:t>
            </a:r>
            <a:r>
              <a:rPr lang="en-US" sz="1800" dirty="0" err="1" smtClean="0"/>
              <a:t>klik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click to add title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membuat</a:t>
            </a:r>
            <a:r>
              <a:rPr lang="en-US" sz="1800" dirty="0" smtClean="0"/>
              <a:t> </a:t>
            </a:r>
            <a:r>
              <a:rPr lang="en-US" sz="1800" dirty="0" err="1" smtClean="0"/>
              <a:t>judul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presentasi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6. </a:t>
            </a:r>
            <a:r>
              <a:rPr lang="en-US" sz="1800" dirty="0" err="1" smtClean="0"/>
              <a:t>demikian</a:t>
            </a:r>
            <a:r>
              <a:rPr lang="en-US" sz="1800" dirty="0" smtClean="0"/>
              <a:t> </a:t>
            </a:r>
            <a:r>
              <a:rPr lang="en-US" sz="1800" dirty="0" err="1" smtClean="0"/>
              <a:t>juga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subtitle </a:t>
            </a:r>
            <a:r>
              <a:rPr lang="en-US" sz="1800" dirty="0" err="1" smtClean="0"/>
              <a:t>selanjutnya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nn-NO" sz="1800" dirty="0" smtClean="0"/>
              <a:t>Setelah Anda mengetikkan </a:t>
            </a:r>
            <a:r>
              <a:rPr lang="nn-NO" sz="1800" i="1" dirty="0" smtClean="0"/>
              <a:t>title dan subtitle maka akan tampil seperti</a:t>
            </a:r>
            <a:br>
              <a:rPr lang="nn-NO" sz="1800" i="1" dirty="0" smtClean="0"/>
            </a:br>
            <a:r>
              <a:rPr lang="en-US" sz="1800" dirty="0" err="1" smtClean="0"/>
              <a:t>gambar</a:t>
            </a:r>
            <a:r>
              <a:rPr lang="en-US" sz="1800" dirty="0" smtClean="0"/>
              <a:t> </a:t>
            </a:r>
            <a:r>
              <a:rPr lang="en-US" sz="1800" dirty="0" err="1" smtClean="0"/>
              <a:t>berikut</a:t>
            </a:r>
            <a:r>
              <a:rPr lang="en-US" sz="1800" dirty="0" smtClean="0"/>
              <a:t>;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590800"/>
            <a:ext cx="8382000" cy="3962400"/>
          </a:xfrm>
          <a:solidFill>
            <a:srgbClr val="00B0F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590800"/>
            <a:ext cx="5257800" cy="393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09600"/>
            <a:ext cx="8610600" cy="6019800"/>
          </a:xfr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1800" b="1" dirty="0" err="1" smtClean="0">
                <a:solidFill>
                  <a:srgbClr val="FF0000"/>
                </a:solidFill>
              </a:rPr>
              <a:t>Menambahkan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i="1" dirty="0" smtClean="0">
                <a:solidFill>
                  <a:srgbClr val="FF0000"/>
                </a:solidFill>
              </a:rPr>
              <a:t>slide</a:t>
            </a:r>
          </a:p>
          <a:p>
            <a:pPr algn="l"/>
            <a:r>
              <a:rPr lang="en-US" sz="1800" dirty="0" err="1" smtClean="0">
                <a:solidFill>
                  <a:srgbClr val="FF0000"/>
                </a:solidFill>
              </a:rPr>
              <a:t>Untuk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melengkapi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i="1" dirty="0" smtClean="0">
                <a:solidFill>
                  <a:srgbClr val="FF0000"/>
                </a:solidFill>
              </a:rPr>
              <a:t>slide </a:t>
            </a:r>
            <a:r>
              <a:rPr lang="en-US" sz="1800" i="1" dirty="0" err="1" smtClean="0">
                <a:solidFill>
                  <a:srgbClr val="FF0000"/>
                </a:solidFill>
              </a:rPr>
              <a:t>presentasi</a:t>
            </a:r>
            <a:r>
              <a:rPr lang="en-US" sz="1800" i="1" dirty="0" smtClean="0">
                <a:solidFill>
                  <a:srgbClr val="FF0000"/>
                </a:solidFill>
              </a:rPr>
              <a:t>, </a:t>
            </a:r>
            <a:r>
              <a:rPr lang="en-US" sz="1800" i="1" dirty="0" err="1" smtClean="0">
                <a:solidFill>
                  <a:srgbClr val="FF0000"/>
                </a:solidFill>
              </a:rPr>
              <a:t>kita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tinggal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menambahkan</a:t>
            </a:r>
            <a:endParaRPr lang="en-US" sz="1800" i="1" dirty="0" smtClean="0">
              <a:solidFill>
                <a:srgbClr val="FF0000"/>
              </a:solidFill>
            </a:endParaRPr>
          </a:p>
          <a:p>
            <a:pPr algn="l"/>
            <a:r>
              <a:rPr lang="en-US" sz="1800" dirty="0" err="1" smtClean="0">
                <a:solidFill>
                  <a:srgbClr val="FF0000"/>
                </a:solidFill>
              </a:rPr>
              <a:t>beberapa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halaman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i="1" dirty="0" smtClean="0">
                <a:solidFill>
                  <a:srgbClr val="FF0000"/>
                </a:solidFill>
              </a:rPr>
              <a:t>slide </a:t>
            </a:r>
            <a:r>
              <a:rPr lang="en-US" sz="1800" i="1" dirty="0" err="1" smtClean="0">
                <a:solidFill>
                  <a:srgbClr val="FF0000"/>
                </a:solidFill>
              </a:rPr>
              <a:t>berikutnya</a:t>
            </a:r>
            <a:r>
              <a:rPr lang="en-US" sz="1800" i="1" dirty="0" smtClean="0">
                <a:solidFill>
                  <a:srgbClr val="FF0000"/>
                </a:solidFill>
              </a:rPr>
              <a:t>.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1. </a:t>
            </a:r>
            <a:r>
              <a:rPr lang="en-US" sz="1800" dirty="0" err="1" smtClean="0">
                <a:solidFill>
                  <a:srgbClr val="FF0000"/>
                </a:solidFill>
              </a:rPr>
              <a:t>klik</a:t>
            </a:r>
            <a:r>
              <a:rPr lang="en-US" sz="1800" dirty="0" smtClean="0">
                <a:solidFill>
                  <a:srgbClr val="FF0000"/>
                </a:solidFill>
              </a:rPr>
              <a:t> menu </a:t>
            </a:r>
            <a:r>
              <a:rPr lang="en-US" sz="1800" i="1" dirty="0" smtClean="0">
                <a:solidFill>
                  <a:srgbClr val="FF0000"/>
                </a:solidFill>
              </a:rPr>
              <a:t>insert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2. </a:t>
            </a:r>
            <a:r>
              <a:rPr lang="en-US" sz="1800" dirty="0" err="1" smtClean="0">
                <a:solidFill>
                  <a:srgbClr val="FF0000"/>
                </a:solidFill>
              </a:rPr>
              <a:t>klik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i="1" dirty="0" smtClean="0">
                <a:solidFill>
                  <a:srgbClr val="FF0000"/>
                </a:solidFill>
              </a:rPr>
              <a:t>new slide </a:t>
            </a:r>
            <a:r>
              <a:rPr lang="en-US" sz="1800" i="1" dirty="0" err="1" smtClean="0">
                <a:solidFill>
                  <a:srgbClr val="FF0000"/>
                </a:solidFill>
              </a:rPr>
              <a:t>kemudian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isi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sesuai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dengan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bahan</a:t>
            </a:r>
            <a:r>
              <a:rPr lang="en-US" sz="1800" i="1" dirty="0" smtClean="0">
                <a:solidFill>
                  <a:srgbClr val="FF0000"/>
                </a:solidFill>
              </a:rPr>
              <a:t> yang</a:t>
            </a:r>
          </a:p>
          <a:p>
            <a:pPr algn="l"/>
            <a:r>
              <a:rPr lang="sv-SE" sz="1800" dirty="0" smtClean="0">
                <a:solidFill>
                  <a:srgbClr val="FF0000"/>
                </a:solidFill>
              </a:rPr>
              <a:t>akan dipresentasikan seperti terlihat pada gambar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743200"/>
            <a:ext cx="4876800" cy="366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90600"/>
            <a:ext cx="8153400" cy="147002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err="1" smtClean="0"/>
              <a:t>Rangkuman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438400"/>
            <a:ext cx="8153400" cy="4114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000" dirty="0" smtClean="0"/>
              <a:t>1.Bekerja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powerpoint</a:t>
            </a:r>
            <a:r>
              <a:rPr lang="en-US" sz="2000" dirty="0" smtClean="0"/>
              <a:t> </a:t>
            </a:r>
            <a:r>
              <a:rPr lang="en-US" sz="2000" dirty="0" err="1" smtClean="0"/>
              <a:t>membutuhkan</a:t>
            </a:r>
            <a:r>
              <a:rPr lang="en-US" sz="2000" dirty="0" smtClean="0"/>
              <a:t> </a:t>
            </a:r>
            <a:r>
              <a:rPr lang="en-US" sz="2000" dirty="0" err="1" smtClean="0"/>
              <a:t>daya</a:t>
            </a:r>
            <a:r>
              <a:rPr lang="en-US" sz="2000" dirty="0" smtClean="0"/>
              <a:t> </a:t>
            </a:r>
            <a:r>
              <a:rPr lang="en-US" sz="2000" dirty="0" err="1" smtClean="0"/>
              <a:t>imajinasi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endParaRPr lang="en-US" sz="2000" dirty="0" smtClean="0"/>
          </a:p>
          <a:p>
            <a:pPr algn="l"/>
            <a:r>
              <a:rPr lang="en-US" sz="2000" dirty="0" err="1" smtClean="0"/>
              <a:t>kreasi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</a:t>
            </a:r>
            <a:r>
              <a:rPr lang="en-US" sz="2000" dirty="0" err="1" smtClean="0"/>
              <a:t>hingga</a:t>
            </a:r>
            <a:r>
              <a:rPr lang="en-US" sz="2000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file </a:t>
            </a:r>
            <a:r>
              <a:rPr lang="en-US" sz="2000" dirty="0" err="1" smtClean="0"/>
              <a:t>prentasi</a:t>
            </a:r>
            <a:r>
              <a:rPr lang="en-US" sz="2000" dirty="0" smtClean="0"/>
              <a:t> yang</a:t>
            </a:r>
          </a:p>
          <a:p>
            <a:pPr algn="l"/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menarik</a:t>
            </a:r>
            <a:r>
              <a:rPr lang="en-US" sz="2000" dirty="0" smtClean="0"/>
              <a:t>.</a:t>
            </a:r>
          </a:p>
          <a:p>
            <a:pPr algn="l"/>
            <a:r>
              <a:rPr lang="en-US" sz="2000" dirty="0" smtClean="0"/>
              <a:t>2.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dituntut</a:t>
            </a:r>
            <a:r>
              <a:rPr lang="en-US" sz="2000" dirty="0" smtClean="0"/>
              <a:t> </a:t>
            </a:r>
            <a:r>
              <a:rPr lang="en-US" sz="2000" dirty="0" err="1" smtClean="0"/>
              <a:t>untu</a:t>
            </a:r>
            <a:r>
              <a:rPr lang="en-US" sz="2000" dirty="0" smtClean="0"/>
              <a:t>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mengkompinasikan</a:t>
            </a:r>
            <a:r>
              <a:rPr lang="en-US" sz="2000" dirty="0" smtClean="0"/>
              <a:t> media,</a:t>
            </a:r>
          </a:p>
          <a:p>
            <a:pPr algn="l"/>
            <a:r>
              <a:rPr lang="sv-SE" sz="2000" dirty="0" smtClean="0"/>
              <a:t>warna, texture dan gambar sehingga dokumen kerja yang</a:t>
            </a:r>
          </a:p>
          <a:p>
            <a:pPr algn="l"/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berkesan</a:t>
            </a:r>
            <a:r>
              <a:rPr lang="en-US" sz="2000" dirty="0" smtClean="0"/>
              <a:t> </a:t>
            </a:r>
            <a:r>
              <a:rPr lang="en-US" sz="2000" dirty="0" err="1" smtClean="0"/>
              <a:t>norak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berlebihan</a:t>
            </a:r>
            <a:endParaRPr lang="en-US" sz="2000" dirty="0" smtClean="0"/>
          </a:p>
          <a:p>
            <a:pPr algn="l"/>
            <a:r>
              <a:rPr lang="en-US" sz="2000" dirty="0" smtClean="0"/>
              <a:t>3.Dalam </a:t>
            </a:r>
            <a:r>
              <a:rPr lang="en-US" sz="2000" dirty="0" err="1" smtClean="0"/>
              <a:t>powerpoint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penggunaan</a:t>
            </a:r>
            <a:r>
              <a:rPr lang="en-US" sz="2000" dirty="0" smtClean="0"/>
              <a:t> menu, toolbar </a:t>
            </a:r>
            <a:r>
              <a:rPr lang="en-US" sz="2000" dirty="0" err="1" smtClean="0"/>
              <a:t>harus</a:t>
            </a:r>
            <a:endParaRPr lang="en-US" sz="2000" dirty="0" smtClean="0"/>
          </a:p>
          <a:p>
            <a:pPr algn="l"/>
            <a:r>
              <a:rPr lang="sv-SE" sz="2000" dirty="0" smtClean="0"/>
              <a:t>diperhatikan akan fungsi dan kegunaannya.</a:t>
            </a:r>
            <a:endParaRPr 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8000" r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  <a:latin typeface="Chiller" pitchFamily="82" charset="0"/>
              </a:rPr>
              <a:t>Arigatou</a:t>
            </a:r>
            <a:r>
              <a:rPr lang="en-US" sz="8800" dirty="0" smtClean="0">
                <a:solidFill>
                  <a:srgbClr val="FF0000"/>
                </a:solidFill>
                <a:latin typeface="Chiller" pitchFamily="8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Chiller" pitchFamily="82" charset="0"/>
              </a:rPr>
              <a:t>Gozaimasu</a:t>
            </a:r>
            <a:endParaRPr lang="en-US" sz="8800" dirty="0">
              <a:solidFill>
                <a:srgbClr val="FF0000"/>
              </a:solidFill>
              <a:latin typeface="Chiller" pitchFamily="8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305800" cy="1600199"/>
          </a:xfrm>
        </p:spPr>
        <p:txBody>
          <a:bodyPr/>
          <a:lstStyle/>
          <a:p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MENGENALI MENU-MENU PRESENTASI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7772400" cy="2971800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/>
              <a:t>Beberapa</a:t>
            </a:r>
            <a:r>
              <a:rPr lang="en-US" sz="2400" dirty="0"/>
              <a:t> menu-menu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shortcut yang</a:t>
            </a:r>
          </a:p>
          <a:p>
            <a:pPr algn="l"/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microsoft</a:t>
            </a:r>
            <a:r>
              <a:rPr lang="en-US" sz="2400" dirty="0"/>
              <a:t> office </a:t>
            </a:r>
            <a:r>
              <a:rPr lang="en-US" sz="2400" dirty="0" err="1"/>
              <a:t>powerpoint</a:t>
            </a:r>
            <a:r>
              <a:rPr lang="en-US" sz="2400" dirty="0"/>
              <a:t>.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endParaRPr lang="en-US" sz="2400" dirty="0"/>
          </a:p>
          <a:p>
            <a:pPr algn="l"/>
            <a:r>
              <a:rPr lang="en-US" sz="2400" dirty="0" err="1"/>
              <a:t>kegunaannya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mengerti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endParaRPr lang="en-US" sz="2400" dirty="0"/>
          </a:p>
          <a:p>
            <a:pPr algn="l"/>
            <a:r>
              <a:rPr lang="en-US" sz="2400" dirty="0" err="1"/>
              <a:t>mengoperasikan</a:t>
            </a:r>
            <a:r>
              <a:rPr lang="en-US" sz="2400" dirty="0"/>
              <a:t> </a:t>
            </a:r>
            <a:r>
              <a:rPr lang="en-US" sz="2400" dirty="0" err="1"/>
              <a:t>powerpoint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menarik</a:t>
            </a:r>
            <a:r>
              <a:rPr lang="en-US" sz="2400" dirty="0"/>
              <a:t>.</a:t>
            </a:r>
          </a:p>
          <a:p>
            <a:pPr algn="l"/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4.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229600" cy="6019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l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1999"/>
            <a:ext cx="6858000" cy="95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62200"/>
            <a:ext cx="526824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971800"/>
            <a:ext cx="54186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438400" y="2590800"/>
            <a:ext cx="500063" cy="47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2514600"/>
            <a:ext cx="500063" cy="46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Arrow Connector 18"/>
          <p:cNvCxnSpPr/>
          <p:nvPr/>
        </p:nvCxnSpPr>
        <p:spPr>
          <a:xfrm rot="16200000" flipV="1">
            <a:off x="668867" y="1921933"/>
            <a:ext cx="1600200" cy="4995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27" idx="0"/>
          </p:cNvCxnSpPr>
          <p:nvPr/>
        </p:nvCxnSpPr>
        <p:spPr>
          <a:xfrm rot="5400000" flipH="1" flipV="1">
            <a:off x="322206" y="1770006"/>
            <a:ext cx="990600" cy="1937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29" idx="0"/>
          </p:cNvCxnSpPr>
          <p:nvPr/>
        </p:nvCxnSpPr>
        <p:spPr>
          <a:xfrm rot="16200000" flipV="1">
            <a:off x="1458516" y="1360884"/>
            <a:ext cx="1219200" cy="12406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30" idx="0"/>
          </p:cNvCxnSpPr>
          <p:nvPr/>
        </p:nvCxnSpPr>
        <p:spPr>
          <a:xfrm rot="16200000" flipV="1">
            <a:off x="2792016" y="713184"/>
            <a:ext cx="1143000" cy="24598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1600200" y="1066800"/>
            <a:ext cx="15240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743200" y="20574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Menu-menu </a:t>
            </a:r>
            <a:r>
              <a:rPr lang="en-US" sz="1400" b="1" dirty="0" err="1" smtClean="0"/>
              <a:t>utama</a:t>
            </a:r>
            <a:endParaRPr lang="en-US" sz="1400" b="1" dirty="0"/>
          </a:p>
        </p:txBody>
      </p:sp>
      <p:cxnSp>
        <p:nvCxnSpPr>
          <p:cNvPr id="36" name="Straight Arrow Connector 35"/>
          <p:cNvCxnSpPr/>
          <p:nvPr/>
        </p:nvCxnSpPr>
        <p:spPr>
          <a:xfrm rot="16200000" flipV="1">
            <a:off x="6248400" y="1828800"/>
            <a:ext cx="1143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00800" y="2514600"/>
            <a:ext cx="1022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zoom</a:t>
            </a:r>
            <a:endParaRPr lang="en-US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419600" y="480060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Gambar</a:t>
            </a:r>
            <a:r>
              <a:rPr lang="en-US" b="1" dirty="0" smtClean="0"/>
              <a:t> 4</a:t>
            </a:r>
            <a:endParaRPr lang="en-US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sz="2800" b="1" dirty="0"/>
              <a:t>MEMBUAT, MEMBUKA ,MENYIMPAN PRESENTASI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28800"/>
            <a:ext cx="8534400" cy="46482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400" b="1" dirty="0" err="1" smtClean="0">
                <a:solidFill>
                  <a:schemeClr val="tx1"/>
                </a:solidFill>
              </a:rPr>
              <a:t>Membuka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</a:rPr>
              <a:t>file </a:t>
            </a:r>
            <a:r>
              <a:rPr lang="en-US" sz="2400" b="1" i="1" dirty="0" err="1" smtClean="0">
                <a:solidFill>
                  <a:schemeClr val="tx1"/>
                </a:solidFill>
              </a:rPr>
              <a:t>pada</a:t>
            </a:r>
            <a:r>
              <a:rPr lang="en-US" sz="2400" b="1" i="1" dirty="0" smtClean="0">
                <a:solidFill>
                  <a:schemeClr val="tx1"/>
                </a:solidFill>
              </a:rPr>
              <a:t> Microsoft PowerPoint</a:t>
            </a:r>
          </a:p>
          <a:p>
            <a:pPr algn="l"/>
            <a:r>
              <a:rPr lang="sv-SE" sz="2400" dirty="0" smtClean="0">
                <a:solidFill>
                  <a:schemeClr val="tx1"/>
                </a:solidFill>
              </a:rPr>
              <a:t>Gambar 5 di bawah ini menampilkan menu untuk mengambil </a:t>
            </a:r>
            <a:r>
              <a:rPr lang="sv-SE" sz="2400" i="1" dirty="0" smtClean="0">
                <a:solidFill>
                  <a:schemeClr val="tx1"/>
                </a:solidFill>
              </a:rPr>
              <a:t>file yang </a:t>
            </a:r>
            <a:r>
              <a:rPr lang="sv-SE" sz="2400" dirty="0" smtClean="0">
                <a:solidFill>
                  <a:schemeClr val="tx1"/>
                </a:solidFill>
              </a:rPr>
              <a:t>ada atau yang pernah kita buat sebelumnya.(Ctrl +O)</a:t>
            </a: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	</a:t>
            </a:r>
            <a:r>
              <a:rPr lang="en-US" sz="2200" dirty="0" smtClean="0">
                <a:solidFill>
                  <a:schemeClr val="tx1"/>
                </a:solidFill>
              </a:rPr>
              <a:t>[</a:t>
            </a:r>
            <a:r>
              <a:rPr lang="en-US" sz="2200" dirty="0">
                <a:solidFill>
                  <a:schemeClr val="tx1"/>
                </a:solidFill>
              </a:rPr>
              <a:t>1] </a:t>
            </a:r>
            <a:r>
              <a:rPr lang="en-US" sz="2200" dirty="0" err="1">
                <a:solidFill>
                  <a:schemeClr val="tx1"/>
                </a:solidFill>
              </a:rPr>
              <a:t>klik</a:t>
            </a:r>
            <a:r>
              <a:rPr lang="en-US" sz="2200" dirty="0">
                <a:solidFill>
                  <a:schemeClr val="tx1"/>
                </a:solidFill>
              </a:rPr>
              <a:t> menu </a:t>
            </a:r>
            <a:r>
              <a:rPr lang="en-US" sz="2200" i="1" dirty="0">
                <a:solidFill>
                  <a:schemeClr val="tx1"/>
                </a:solidFill>
              </a:rPr>
              <a:t>file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	[</a:t>
            </a:r>
            <a:r>
              <a:rPr lang="en-US" sz="2200" dirty="0">
                <a:solidFill>
                  <a:schemeClr val="tx1"/>
                </a:solidFill>
              </a:rPr>
              <a:t>2] </a:t>
            </a:r>
            <a:r>
              <a:rPr lang="en-US" sz="2200" dirty="0" err="1">
                <a:solidFill>
                  <a:schemeClr val="tx1"/>
                </a:solidFill>
              </a:rPr>
              <a:t>klik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i="1" dirty="0">
                <a:solidFill>
                  <a:schemeClr val="tx1"/>
                </a:solidFill>
              </a:rPr>
              <a:t>open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	[</a:t>
            </a:r>
            <a:r>
              <a:rPr lang="en-US" sz="2200" dirty="0">
                <a:solidFill>
                  <a:schemeClr val="tx1"/>
                </a:solidFill>
              </a:rPr>
              <a:t>3] </a:t>
            </a:r>
            <a:r>
              <a:rPr lang="en-US" sz="2200" dirty="0" err="1">
                <a:solidFill>
                  <a:schemeClr val="tx1"/>
                </a:solidFill>
              </a:rPr>
              <a:t>tentukan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di</a:t>
            </a:r>
            <a:endParaRPr lang="en-US" sz="2200" dirty="0">
              <a:solidFill>
                <a:schemeClr val="tx1"/>
              </a:solidFill>
            </a:endParaRPr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	folder </a:t>
            </a:r>
            <a:r>
              <a:rPr lang="en-US" sz="2200" dirty="0" err="1">
                <a:solidFill>
                  <a:schemeClr val="tx1"/>
                </a:solidFill>
              </a:rPr>
              <a:t>mana</a:t>
            </a:r>
            <a:endParaRPr lang="en-US" sz="2200" dirty="0">
              <a:solidFill>
                <a:schemeClr val="tx1"/>
              </a:solidFill>
            </a:endParaRPr>
          </a:p>
          <a:p>
            <a:pPr algn="l"/>
            <a:r>
              <a:rPr lang="en-US" sz="2200" i="1" dirty="0" smtClean="0">
                <a:solidFill>
                  <a:schemeClr val="tx1"/>
                </a:solidFill>
              </a:rPr>
              <a:t>	file </a:t>
            </a:r>
            <a:r>
              <a:rPr lang="en-US" sz="2200" i="1" dirty="0" err="1" smtClean="0">
                <a:solidFill>
                  <a:schemeClr val="tx1"/>
                </a:solidFill>
              </a:rPr>
              <a:t>tersebut</a:t>
            </a:r>
            <a:endParaRPr lang="en-US" sz="2200" i="1" dirty="0">
              <a:solidFill>
                <a:schemeClr val="tx1"/>
              </a:solidFill>
            </a:endParaRPr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	</a:t>
            </a:r>
            <a:r>
              <a:rPr lang="en-US" sz="2200" dirty="0" err="1" smtClean="0">
                <a:solidFill>
                  <a:schemeClr val="tx1"/>
                </a:solidFill>
              </a:rPr>
              <a:t>pada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i="1" dirty="0">
                <a:solidFill>
                  <a:schemeClr val="tx1"/>
                </a:solidFill>
              </a:rPr>
              <a:t>look in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	[</a:t>
            </a:r>
            <a:r>
              <a:rPr lang="en-US" sz="2200" dirty="0">
                <a:solidFill>
                  <a:schemeClr val="tx1"/>
                </a:solidFill>
              </a:rPr>
              <a:t>4] </a:t>
            </a:r>
            <a:r>
              <a:rPr lang="en-US" sz="2200" dirty="0" err="1">
                <a:solidFill>
                  <a:schemeClr val="tx1"/>
                </a:solidFill>
              </a:rPr>
              <a:t>klik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i="1" dirty="0">
                <a:solidFill>
                  <a:schemeClr val="tx1"/>
                </a:solidFill>
              </a:rPr>
              <a:t>file yang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	</a:t>
            </a:r>
            <a:r>
              <a:rPr lang="en-US" sz="2200" dirty="0" err="1" smtClean="0">
                <a:solidFill>
                  <a:schemeClr val="tx1"/>
                </a:solidFill>
              </a:rPr>
              <a:t>diinginkan</a:t>
            </a:r>
            <a:endParaRPr lang="en-US" sz="2200" dirty="0">
              <a:solidFill>
                <a:schemeClr val="tx1"/>
              </a:solidFill>
            </a:endParaRPr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	</a:t>
            </a:r>
            <a:r>
              <a:rPr lang="en-US" sz="2200" dirty="0" err="1" smtClean="0">
                <a:solidFill>
                  <a:schemeClr val="tx1"/>
                </a:solidFill>
              </a:rPr>
              <a:t>kemudian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klik</a:t>
            </a:r>
            <a:endParaRPr lang="en-US" sz="2200" dirty="0">
              <a:solidFill>
                <a:schemeClr val="tx1"/>
              </a:solidFill>
            </a:endParaRPr>
          </a:p>
          <a:p>
            <a:pPr algn="l"/>
            <a:r>
              <a:rPr lang="en-US" sz="2200" i="1" dirty="0" smtClean="0">
                <a:solidFill>
                  <a:schemeClr val="tx1"/>
                </a:solidFill>
              </a:rPr>
              <a:t>	open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895600"/>
            <a:ext cx="4724400" cy="324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86400" y="6096000"/>
            <a:ext cx="1327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Gambar</a:t>
            </a:r>
            <a:r>
              <a:rPr lang="en-US" sz="1600" dirty="0" smtClean="0"/>
              <a:t> 5</a:t>
            </a:r>
            <a:endParaRPr lang="en-US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447799"/>
          </a:xfrm>
        </p:spPr>
        <p:txBody>
          <a:bodyPr>
            <a:normAutofit/>
          </a:bodyPr>
          <a:lstStyle/>
          <a:p>
            <a:r>
              <a:rPr lang="en-US" sz="1800" b="1" dirty="0" err="1"/>
              <a:t>Menyimpan</a:t>
            </a:r>
            <a:r>
              <a:rPr lang="en-US" sz="1800" b="1" dirty="0"/>
              <a:t> </a:t>
            </a:r>
            <a:r>
              <a:rPr lang="en-US" sz="1800" b="1" i="1" dirty="0"/>
              <a:t>file </a:t>
            </a:r>
            <a:r>
              <a:rPr lang="en-US" sz="1800" b="1" i="1" dirty="0" err="1"/>
              <a:t>pada</a:t>
            </a:r>
            <a:r>
              <a:rPr lang="en-US" sz="1800" b="1" i="1" dirty="0"/>
              <a:t> Microsoft PowerPoint</a:t>
            </a:r>
            <a:br>
              <a:rPr lang="en-US" sz="1800" b="1" i="1" dirty="0"/>
            </a:br>
            <a:r>
              <a:rPr lang="nn-NO" sz="1800" dirty="0"/>
              <a:t>Setelah pembuatan </a:t>
            </a:r>
            <a:r>
              <a:rPr lang="nn-NO" sz="1800" i="1" dirty="0"/>
              <a:t>slide selesai maka langkah berikutnya adalah</a:t>
            </a:r>
            <a:br>
              <a:rPr lang="nn-NO" sz="1800" i="1" dirty="0"/>
            </a:br>
            <a:r>
              <a:rPr lang="en-US" sz="1800" dirty="0" err="1"/>
              <a:t>menyimpan</a:t>
            </a:r>
            <a:r>
              <a:rPr lang="en-US" sz="1800" dirty="0"/>
              <a:t> </a:t>
            </a:r>
            <a:r>
              <a:rPr lang="en-US" sz="1800" i="1" dirty="0"/>
              <a:t>file </a:t>
            </a:r>
            <a:r>
              <a:rPr lang="en-US" sz="1800" i="1" dirty="0" err="1"/>
              <a:t>tersebut</a:t>
            </a:r>
            <a:r>
              <a:rPr lang="en-US" sz="1800" i="1" dirty="0"/>
              <a:t>, </a:t>
            </a:r>
            <a:r>
              <a:rPr lang="en-US" sz="1800" i="1" dirty="0" err="1"/>
              <a:t>dengan</a:t>
            </a:r>
            <a:r>
              <a:rPr lang="en-US" sz="1800" i="1" dirty="0"/>
              <a:t> </a:t>
            </a:r>
            <a:r>
              <a:rPr lang="en-US" sz="1800" i="1" dirty="0" err="1"/>
              <a:t>langkah-langkah</a:t>
            </a:r>
            <a:r>
              <a:rPr lang="en-US" sz="1800" i="1" dirty="0"/>
              <a:t>;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001000" cy="4267200"/>
          </a:xfrm>
        </p:spPr>
        <p:txBody>
          <a:bodyPr/>
          <a:lstStyle/>
          <a:p>
            <a:endParaRPr lang="en-US" dirty="0" smtClean="0"/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[1] </a:t>
            </a:r>
            <a:r>
              <a:rPr lang="en-US" sz="1800" b="1" dirty="0" err="1">
                <a:solidFill>
                  <a:schemeClr val="tx1"/>
                </a:solidFill>
              </a:rPr>
              <a:t>klik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i="1" dirty="0">
                <a:solidFill>
                  <a:schemeClr val="tx1"/>
                </a:solidFill>
              </a:rPr>
              <a:t>file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[2] </a:t>
            </a:r>
            <a:r>
              <a:rPr lang="en-US" sz="1800" b="1" dirty="0" err="1">
                <a:solidFill>
                  <a:schemeClr val="tx1"/>
                </a:solidFill>
              </a:rPr>
              <a:t>klik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i="1" dirty="0">
                <a:solidFill>
                  <a:schemeClr val="tx1"/>
                </a:solidFill>
              </a:rPr>
              <a:t>save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[3] </a:t>
            </a:r>
            <a:r>
              <a:rPr lang="en-US" sz="1800" b="1" dirty="0" err="1">
                <a:solidFill>
                  <a:schemeClr val="tx1"/>
                </a:solidFill>
              </a:rPr>
              <a:t>kemudian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tentukan</a:t>
            </a:r>
            <a:endParaRPr lang="en-US" sz="1800" b="1" dirty="0">
              <a:solidFill>
                <a:schemeClr val="tx1"/>
              </a:solidFill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</a:rPr>
              <a:t>lokasi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penyimpanan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nama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filenya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438400"/>
            <a:ext cx="45720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3048000" y="2819400"/>
            <a:ext cx="12192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43200" y="39624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Save in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19400" y="5257800"/>
            <a:ext cx="2514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7800" y="51054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Nama</a:t>
            </a:r>
            <a:r>
              <a:rPr lang="en-US" dirty="0" smtClean="0"/>
              <a:t> File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6705997" y="3047603"/>
            <a:ext cx="914400" cy="3055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77000" y="3657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Folder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baru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7429500" y="2857500"/>
            <a:ext cx="7620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724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2200" y="5943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Gambar</a:t>
            </a:r>
            <a:r>
              <a:rPr lang="en-US" dirty="0" smtClean="0"/>
              <a:t> 6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3000" r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990600"/>
            <a:ext cx="7772400" cy="5638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Ket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: Save in =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menentukan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folder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penyimpanan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file</a:t>
            </a:r>
          </a:p>
          <a:p>
            <a:pPr algn="l"/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File name =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nama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file yang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akan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kita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gunakan</a:t>
            </a:r>
            <a:endParaRPr lang="en-US" sz="24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Save as type = type file yang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akan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digunakan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</a:t>
            </a:r>
          </a:p>
          <a:p>
            <a:pPr algn="l"/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sebagai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contoh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;</a:t>
            </a:r>
          </a:p>
          <a:p>
            <a:pPr algn="l"/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 Presentation       .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ppt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(default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presentasi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l"/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powerpoint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show        .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pps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(file show)</a:t>
            </a:r>
          </a:p>
          <a:p>
            <a:pPr algn="l">
              <a:buFontTx/>
              <a:buChar char="-"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Read Text File       .rtf (file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berupa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text)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dll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l"/>
            <a:r>
              <a:rPr lang="en-US" sz="2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Mencetak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file </a:t>
            </a:r>
            <a:r>
              <a:rPr lang="en-US" sz="2400" b="1" i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pada</a:t>
            </a:r>
            <a:r>
              <a:rPr lang="en-US" sz="24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Microsoft PowerPoint</a:t>
            </a:r>
          </a:p>
          <a:p>
            <a:pPr algn="l"/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Hal-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hal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perlu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diperhatikan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proses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pencetakan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file;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Jenis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nama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printer yang </a:t>
            </a:r>
            <a:r>
              <a:rPr lang="en-US" sz="2400" i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digunakan</a:t>
            </a:r>
            <a:endParaRPr lang="en-US" sz="2400" i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Print range: </a:t>
            </a:r>
            <a:r>
              <a:rPr lang="en-US" sz="2400" i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seluruh</a:t>
            </a:r>
            <a:r>
              <a:rPr lang="en-US" sz="24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slide, </a:t>
            </a:r>
            <a:r>
              <a:rPr lang="en-US" sz="2400" i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sz="24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slide </a:t>
            </a:r>
            <a:r>
              <a:rPr lang="en-US" sz="2400" i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tertentu</a:t>
            </a:r>
            <a:endParaRPr lang="en-US" sz="2400" i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Jumlah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pencetakan</a:t>
            </a:r>
            <a:endParaRPr lang="en-US" sz="24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Print </a:t>
            </a:r>
            <a:r>
              <a:rPr lang="en-US" sz="2400" i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sebagai</a:t>
            </a:r>
            <a:r>
              <a:rPr lang="en-US" sz="24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slide </a:t>
            </a:r>
            <a:r>
              <a:rPr lang="en-US" sz="2400" i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sz="24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handout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Print </a:t>
            </a:r>
            <a:r>
              <a:rPr lang="en-US" sz="2400" i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24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gray scale </a:t>
            </a:r>
            <a:r>
              <a:rPr lang="en-US" sz="2400" i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sz="24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black white</a:t>
            </a:r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38400" y="26670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14600" y="34290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0" y="30480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84582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[1] </a:t>
            </a:r>
            <a:r>
              <a:rPr lang="en-US" sz="2400" b="1" dirty="0" err="1" smtClean="0">
                <a:solidFill>
                  <a:schemeClr val="tx1"/>
                </a:solidFill>
              </a:rPr>
              <a:t>klik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</a:rPr>
              <a:t>file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[2] </a:t>
            </a:r>
            <a:r>
              <a:rPr lang="en-US" sz="2400" b="1" dirty="0" err="1" smtClean="0">
                <a:solidFill>
                  <a:schemeClr val="tx1"/>
                </a:solidFill>
              </a:rPr>
              <a:t>klik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</a:rPr>
              <a:t>print </a:t>
            </a:r>
            <a:r>
              <a:rPr lang="en-US" sz="2400" b="1" i="1" dirty="0" err="1" smtClean="0">
                <a:solidFill>
                  <a:schemeClr val="tx1"/>
                </a:solidFill>
              </a:rPr>
              <a:t>kemudian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tentukan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seperti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hal-hal</a:t>
            </a:r>
            <a:r>
              <a:rPr lang="en-US" sz="2400" b="1" i="1" dirty="0" smtClean="0">
                <a:solidFill>
                  <a:schemeClr val="tx1"/>
                </a:solidFill>
              </a:rPr>
              <a:t> yang </a:t>
            </a:r>
            <a:r>
              <a:rPr lang="en-US" sz="2400" b="1" i="1" dirty="0" err="1" smtClean="0">
                <a:solidFill>
                  <a:schemeClr val="tx1"/>
                </a:solidFill>
              </a:rPr>
              <a:t>perlu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diperhatikan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di</a:t>
            </a:r>
            <a:endParaRPr lang="en-US" sz="2400" b="1" i="1" dirty="0" smtClean="0">
              <a:solidFill>
                <a:schemeClr val="tx1"/>
              </a:solidFill>
            </a:endParaRPr>
          </a:p>
          <a:p>
            <a:pPr algn="l"/>
            <a:r>
              <a:rPr lang="en-US" sz="2400" b="1" dirty="0" err="1" smtClean="0">
                <a:solidFill>
                  <a:schemeClr val="tx1"/>
                </a:solidFill>
              </a:rPr>
              <a:t>atas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828800"/>
            <a:ext cx="42195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1905000" y="2743200"/>
            <a:ext cx="32766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676400" y="3657600"/>
            <a:ext cx="31242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048000" y="3733800"/>
            <a:ext cx="472440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81200" y="4876800"/>
            <a:ext cx="39624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" y="3352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Nama</a:t>
            </a:r>
            <a:r>
              <a:rPr lang="en-US" b="1" dirty="0" smtClean="0"/>
              <a:t> </a:t>
            </a:r>
            <a:r>
              <a:rPr lang="en-US" b="1" dirty="0" err="1" smtClean="0"/>
              <a:t>ptinter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4495800"/>
            <a:ext cx="123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Print range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4876800"/>
            <a:ext cx="143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Jumlah</a:t>
            </a:r>
            <a:r>
              <a:rPr lang="en-US" b="1" dirty="0" smtClean="0"/>
              <a:t> </a:t>
            </a:r>
            <a:r>
              <a:rPr lang="en-US" b="1" dirty="0" err="1" smtClean="0"/>
              <a:t>cetak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90600" y="5943600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Handout </a:t>
            </a:r>
            <a:endParaRPr lang="en-US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14400"/>
            <a:ext cx="8458200" cy="54864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Membuat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Presentasi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Baru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l"/>
            <a:endParaRPr lang="en-US" sz="28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000" i="1" dirty="0" smtClean="0">
                <a:solidFill>
                  <a:schemeClr val="bg1"/>
                </a:solidFill>
              </a:rPr>
              <a:t>Microsoft PowerPoint </a:t>
            </a:r>
            <a:r>
              <a:rPr lang="en-US" sz="2000" i="1" dirty="0" err="1" smtClean="0">
                <a:solidFill>
                  <a:schemeClr val="bg1"/>
                </a:solidFill>
              </a:rPr>
              <a:t>memberikan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kemudahan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bagi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Anda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untuk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membuat</a:t>
            </a:r>
            <a:endParaRPr lang="en-US" sz="2000" i="1" dirty="0" smtClean="0">
              <a:solidFill>
                <a:schemeClr val="bg1"/>
              </a:solidFill>
            </a:endParaRPr>
          </a:p>
          <a:p>
            <a:pPr algn="l"/>
            <a:r>
              <a:rPr lang="en-US" sz="2000" i="1" dirty="0" smtClean="0">
                <a:solidFill>
                  <a:schemeClr val="bg1"/>
                </a:solidFill>
              </a:rPr>
              <a:t>file </a:t>
            </a:r>
            <a:r>
              <a:rPr lang="en-US" sz="2000" i="1" dirty="0" err="1" smtClean="0">
                <a:solidFill>
                  <a:schemeClr val="bg1"/>
                </a:solidFill>
              </a:rPr>
              <a:t>presentasi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dengan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berbagai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cara</a:t>
            </a:r>
            <a:r>
              <a:rPr lang="en-US" sz="2000" i="1" dirty="0" smtClean="0">
                <a:solidFill>
                  <a:schemeClr val="bg1"/>
                </a:solidFill>
              </a:rPr>
              <a:t>. </a:t>
            </a:r>
            <a:r>
              <a:rPr lang="en-US" sz="2000" i="1" dirty="0" err="1" smtClean="0">
                <a:solidFill>
                  <a:schemeClr val="bg1"/>
                </a:solidFill>
              </a:rPr>
              <a:t>Untuk</a:t>
            </a:r>
            <a:r>
              <a:rPr lang="en-US" sz="2000" i="1" dirty="0" smtClean="0">
                <a:solidFill>
                  <a:schemeClr val="bg1"/>
                </a:solidFill>
              </a:rPr>
              <a:t> kali </a:t>
            </a:r>
            <a:r>
              <a:rPr lang="en-US" sz="2000" i="1" dirty="0" err="1" smtClean="0">
                <a:solidFill>
                  <a:schemeClr val="bg1"/>
                </a:solidFill>
              </a:rPr>
              <a:t>ini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kita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akan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memulai</a:t>
            </a:r>
            <a:endParaRPr lang="en-US" sz="2000" i="1" dirty="0" smtClean="0">
              <a:solidFill>
                <a:schemeClr val="bg1"/>
              </a:solidFill>
            </a:endParaRPr>
          </a:p>
          <a:p>
            <a:pPr algn="l"/>
            <a:r>
              <a:rPr lang="en-US" sz="2000" dirty="0" err="1" smtClean="0">
                <a:solidFill>
                  <a:schemeClr val="bg1"/>
                </a:solidFill>
              </a:rPr>
              <a:t>dengan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lembar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presentasi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kosong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1. </a:t>
            </a:r>
            <a:r>
              <a:rPr lang="en-US" sz="2000" dirty="0" err="1" smtClean="0">
                <a:solidFill>
                  <a:schemeClr val="bg1"/>
                </a:solidFill>
              </a:rPr>
              <a:t>Langkah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awal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jalankan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microsoft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powerpoint</a:t>
            </a:r>
            <a:endParaRPr lang="en-US" sz="2000" i="1" dirty="0" smtClean="0">
              <a:solidFill>
                <a:schemeClr val="bg1"/>
              </a:solidFill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2. </a:t>
            </a:r>
            <a:r>
              <a:rPr lang="en-US" sz="2000" dirty="0" err="1" smtClean="0">
                <a:solidFill>
                  <a:schemeClr val="bg1"/>
                </a:solidFill>
              </a:rPr>
              <a:t>Klik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tombol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</a:rPr>
              <a:t>drop down </a:t>
            </a:r>
            <a:r>
              <a:rPr lang="en-US" sz="2000" i="1" dirty="0" err="1" smtClean="0">
                <a:solidFill>
                  <a:schemeClr val="bg1"/>
                </a:solidFill>
              </a:rPr>
              <a:t>di</a:t>
            </a:r>
            <a:r>
              <a:rPr lang="en-US" sz="2000" i="1" dirty="0" smtClean="0">
                <a:solidFill>
                  <a:schemeClr val="bg1"/>
                </a:solidFill>
              </a:rPr>
              <a:t> task pane </a:t>
            </a:r>
            <a:r>
              <a:rPr lang="en-US" sz="2000" i="1" dirty="0" err="1" smtClean="0">
                <a:solidFill>
                  <a:schemeClr val="bg1"/>
                </a:solidFill>
              </a:rPr>
              <a:t>tepat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disebelah</a:t>
            </a:r>
            <a:r>
              <a:rPr lang="en-US" sz="2000" i="1" dirty="0" smtClean="0">
                <a:solidFill>
                  <a:schemeClr val="bg1"/>
                </a:solidFill>
              </a:rPr>
              <a:t> new</a:t>
            </a:r>
          </a:p>
          <a:p>
            <a:pPr algn="l"/>
            <a:r>
              <a:rPr lang="en-US" sz="2000" i="1" dirty="0" smtClean="0">
                <a:solidFill>
                  <a:schemeClr val="bg1"/>
                </a:solidFill>
              </a:rPr>
              <a:t>Presentation.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"/>
            <a:ext cx="8382000" cy="60960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l"/>
            <a:endParaRPr lang="en-US" sz="1800" dirty="0" smtClean="0"/>
          </a:p>
          <a:p>
            <a:pPr algn="l"/>
            <a:endParaRPr lang="en-US" sz="1800" dirty="0" smtClean="0"/>
          </a:p>
          <a:p>
            <a:pPr algn="l"/>
            <a:r>
              <a:rPr lang="en-US" sz="1700" dirty="0" smtClean="0">
                <a:solidFill>
                  <a:schemeClr val="tx1"/>
                </a:solidFill>
              </a:rPr>
              <a:t>3. </a:t>
            </a:r>
            <a:r>
              <a:rPr lang="en-US" sz="1700" dirty="0" err="1" smtClean="0">
                <a:solidFill>
                  <a:schemeClr val="tx1"/>
                </a:solidFill>
              </a:rPr>
              <a:t>Pilih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dan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klik</a:t>
            </a:r>
            <a:r>
              <a:rPr lang="en-US" sz="1700" dirty="0" smtClean="0">
                <a:solidFill>
                  <a:schemeClr val="tx1"/>
                </a:solidFill>
              </a:rPr>
              <a:t> layout slide</a:t>
            </a:r>
          </a:p>
          <a:p>
            <a:pPr algn="l"/>
            <a:r>
              <a:rPr lang="en-US" sz="1700" dirty="0" smtClean="0">
                <a:solidFill>
                  <a:schemeClr val="tx1"/>
                </a:solidFill>
              </a:rPr>
              <a:t>4. </a:t>
            </a:r>
            <a:r>
              <a:rPr lang="en-US" sz="1700" dirty="0" err="1" smtClean="0">
                <a:solidFill>
                  <a:schemeClr val="tx1"/>
                </a:solidFill>
              </a:rPr>
              <a:t>klik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dua</a:t>
            </a:r>
            <a:r>
              <a:rPr lang="en-US" sz="1700" dirty="0" smtClean="0">
                <a:solidFill>
                  <a:schemeClr val="tx1"/>
                </a:solidFill>
              </a:rPr>
              <a:t> kali layout </a:t>
            </a:r>
            <a:r>
              <a:rPr lang="en-US" sz="1700" i="1" dirty="0" smtClean="0">
                <a:solidFill>
                  <a:schemeClr val="tx1"/>
                </a:solidFill>
              </a:rPr>
              <a:t>slide yang </a:t>
            </a:r>
            <a:r>
              <a:rPr lang="en-US" sz="1700" i="1" dirty="0" err="1" smtClean="0">
                <a:solidFill>
                  <a:schemeClr val="tx1"/>
                </a:solidFill>
              </a:rPr>
              <a:t>anda</a:t>
            </a:r>
            <a:r>
              <a:rPr lang="en-US" sz="1700" i="1" dirty="0" smtClean="0">
                <a:solidFill>
                  <a:schemeClr val="tx1"/>
                </a:solidFill>
              </a:rPr>
              <a:t> </a:t>
            </a:r>
            <a:r>
              <a:rPr lang="en-US" sz="1700" i="1" dirty="0" err="1" smtClean="0">
                <a:solidFill>
                  <a:schemeClr val="tx1"/>
                </a:solidFill>
              </a:rPr>
              <a:t>inginkan</a:t>
            </a:r>
            <a:endParaRPr lang="en-US" sz="1700" i="1" dirty="0" smtClean="0">
              <a:solidFill>
                <a:schemeClr val="tx1"/>
              </a:solidFill>
            </a:endParaRPr>
          </a:p>
          <a:p>
            <a:pPr algn="l"/>
            <a:r>
              <a:rPr lang="en-US" sz="1700" dirty="0" err="1" smtClean="0">
                <a:solidFill>
                  <a:schemeClr val="tx1"/>
                </a:solidFill>
              </a:rPr>
              <a:t>Anda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juga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bisa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mengubah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desain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dengan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memanfaatkan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i="1" dirty="0" smtClean="0">
                <a:solidFill>
                  <a:schemeClr val="tx1"/>
                </a:solidFill>
              </a:rPr>
              <a:t>design</a:t>
            </a:r>
          </a:p>
          <a:p>
            <a:pPr algn="l"/>
            <a:r>
              <a:rPr lang="en-US" sz="1700" i="1" dirty="0" smtClean="0">
                <a:solidFill>
                  <a:schemeClr val="tx1"/>
                </a:solidFill>
              </a:rPr>
              <a:t>template </a:t>
            </a:r>
            <a:r>
              <a:rPr lang="en-US" sz="1700" i="1" dirty="0" err="1" smtClean="0">
                <a:solidFill>
                  <a:schemeClr val="tx1"/>
                </a:solidFill>
              </a:rPr>
              <a:t>di</a:t>
            </a:r>
            <a:r>
              <a:rPr lang="en-US" sz="1700" i="1" dirty="0" smtClean="0">
                <a:solidFill>
                  <a:schemeClr val="tx1"/>
                </a:solidFill>
              </a:rPr>
              <a:t> task </a:t>
            </a:r>
            <a:r>
              <a:rPr lang="en-US" sz="1700" i="1" dirty="0" err="1" smtClean="0">
                <a:solidFill>
                  <a:schemeClr val="tx1"/>
                </a:solidFill>
              </a:rPr>
              <a:t>pane.Setelah</a:t>
            </a:r>
            <a:r>
              <a:rPr lang="en-US" sz="1700" i="1" dirty="0" smtClean="0">
                <a:solidFill>
                  <a:schemeClr val="tx1"/>
                </a:solidFill>
              </a:rPr>
              <a:t> </a:t>
            </a:r>
            <a:r>
              <a:rPr lang="en-US" sz="1700" i="1" dirty="0" err="1" smtClean="0">
                <a:solidFill>
                  <a:schemeClr val="tx1"/>
                </a:solidFill>
              </a:rPr>
              <a:t>Anda</a:t>
            </a:r>
            <a:r>
              <a:rPr lang="en-US" sz="1700" i="1" dirty="0" smtClean="0">
                <a:solidFill>
                  <a:schemeClr val="tx1"/>
                </a:solidFill>
              </a:rPr>
              <a:t> </a:t>
            </a:r>
            <a:r>
              <a:rPr lang="en-US" sz="1700" i="1" dirty="0" err="1" smtClean="0">
                <a:solidFill>
                  <a:schemeClr val="tx1"/>
                </a:solidFill>
              </a:rPr>
              <a:t>memilih</a:t>
            </a:r>
            <a:r>
              <a:rPr lang="en-US" sz="1700" i="1" dirty="0" smtClean="0">
                <a:solidFill>
                  <a:schemeClr val="tx1"/>
                </a:solidFill>
              </a:rPr>
              <a:t> </a:t>
            </a:r>
            <a:r>
              <a:rPr lang="en-US" sz="1700" i="1" dirty="0" err="1" smtClean="0">
                <a:solidFill>
                  <a:schemeClr val="tx1"/>
                </a:solidFill>
              </a:rPr>
              <a:t>maka</a:t>
            </a:r>
            <a:r>
              <a:rPr lang="en-US" sz="1700" i="1" dirty="0" smtClean="0">
                <a:solidFill>
                  <a:schemeClr val="tx1"/>
                </a:solidFill>
              </a:rPr>
              <a:t> </a:t>
            </a:r>
            <a:r>
              <a:rPr lang="en-US" sz="1700" i="1" dirty="0" err="1" smtClean="0">
                <a:solidFill>
                  <a:schemeClr val="tx1"/>
                </a:solidFill>
              </a:rPr>
              <a:t>secara</a:t>
            </a:r>
            <a:r>
              <a:rPr lang="en-US" sz="1700" i="1" dirty="0" smtClean="0">
                <a:solidFill>
                  <a:schemeClr val="tx1"/>
                </a:solidFill>
              </a:rPr>
              <a:t> </a:t>
            </a:r>
            <a:r>
              <a:rPr lang="en-US" sz="1700" i="1" dirty="0" err="1" smtClean="0">
                <a:solidFill>
                  <a:schemeClr val="tx1"/>
                </a:solidFill>
              </a:rPr>
              <a:t>otomatis</a:t>
            </a:r>
            <a:endParaRPr lang="en-US" sz="1700" i="1" dirty="0" smtClean="0">
              <a:solidFill>
                <a:schemeClr val="tx1"/>
              </a:solidFill>
            </a:endParaRPr>
          </a:p>
          <a:p>
            <a:pPr algn="l"/>
            <a:r>
              <a:rPr lang="en-US" sz="1700" dirty="0" err="1" smtClean="0">
                <a:solidFill>
                  <a:schemeClr val="tx1"/>
                </a:solidFill>
              </a:rPr>
              <a:t>tampilan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i="1" dirty="0" smtClean="0">
                <a:solidFill>
                  <a:schemeClr val="tx1"/>
                </a:solidFill>
              </a:rPr>
              <a:t>slide </a:t>
            </a:r>
            <a:r>
              <a:rPr lang="en-US" sz="1700" i="1" dirty="0" err="1" smtClean="0">
                <a:solidFill>
                  <a:schemeClr val="tx1"/>
                </a:solidFill>
              </a:rPr>
              <a:t>Anda</a:t>
            </a:r>
            <a:r>
              <a:rPr lang="en-US" sz="1700" i="1" dirty="0" smtClean="0">
                <a:solidFill>
                  <a:schemeClr val="tx1"/>
                </a:solidFill>
              </a:rPr>
              <a:t> </a:t>
            </a:r>
            <a:r>
              <a:rPr lang="en-US" sz="1700" i="1" dirty="0" err="1" smtClean="0">
                <a:solidFill>
                  <a:schemeClr val="tx1"/>
                </a:solidFill>
              </a:rPr>
              <a:t>akan</a:t>
            </a:r>
            <a:r>
              <a:rPr lang="en-US" sz="1700" i="1" dirty="0" smtClean="0">
                <a:solidFill>
                  <a:schemeClr val="tx1"/>
                </a:solidFill>
              </a:rPr>
              <a:t> </a:t>
            </a:r>
            <a:r>
              <a:rPr lang="en-US" sz="1700" i="1" dirty="0" err="1" smtClean="0">
                <a:solidFill>
                  <a:schemeClr val="tx1"/>
                </a:solidFill>
              </a:rPr>
              <a:t>berubah</a:t>
            </a:r>
            <a:r>
              <a:rPr lang="en-US" sz="1700" i="1" dirty="0" smtClean="0">
                <a:solidFill>
                  <a:schemeClr val="tx1"/>
                </a:solidFill>
              </a:rPr>
              <a:t> </a:t>
            </a:r>
            <a:r>
              <a:rPr lang="en-US" sz="1700" i="1" dirty="0" err="1" smtClean="0">
                <a:solidFill>
                  <a:schemeClr val="tx1"/>
                </a:solidFill>
              </a:rPr>
              <a:t>sesuai</a:t>
            </a:r>
            <a:r>
              <a:rPr lang="en-US" sz="1700" i="1" dirty="0" smtClean="0">
                <a:solidFill>
                  <a:schemeClr val="tx1"/>
                </a:solidFill>
              </a:rPr>
              <a:t> </a:t>
            </a:r>
            <a:r>
              <a:rPr lang="en-US" sz="1700" i="1" dirty="0" err="1" smtClean="0">
                <a:solidFill>
                  <a:schemeClr val="tx1"/>
                </a:solidFill>
              </a:rPr>
              <a:t>dengan</a:t>
            </a:r>
            <a:r>
              <a:rPr lang="en-US" sz="1700" i="1" dirty="0" smtClean="0">
                <a:solidFill>
                  <a:schemeClr val="tx1"/>
                </a:solidFill>
              </a:rPr>
              <a:t> design yang </a:t>
            </a:r>
            <a:r>
              <a:rPr lang="en-US" sz="1700" i="1" dirty="0" err="1" smtClean="0">
                <a:solidFill>
                  <a:schemeClr val="tx1"/>
                </a:solidFill>
              </a:rPr>
              <a:t>anda</a:t>
            </a:r>
            <a:endParaRPr lang="en-US" sz="1700" i="1" dirty="0" smtClean="0">
              <a:solidFill>
                <a:schemeClr val="tx1"/>
              </a:solidFill>
            </a:endParaRPr>
          </a:p>
          <a:p>
            <a:pPr algn="l"/>
            <a:r>
              <a:rPr lang="en-US" sz="1700" dirty="0" err="1" smtClean="0">
                <a:solidFill>
                  <a:schemeClr val="tx1"/>
                </a:solidFill>
              </a:rPr>
              <a:t>pilih</a:t>
            </a:r>
            <a:r>
              <a:rPr lang="en-US" sz="1700" dirty="0" smtClean="0">
                <a:solidFill>
                  <a:schemeClr val="tx1"/>
                </a:solidFill>
              </a:rPr>
              <a:t>.</a:t>
            </a: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533400"/>
            <a:ext cx="5410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V="1">
            <a:off x="5638800" y="1752600"/>
            <a:ext cx="1941992" cy="337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019800" y="1981200"/>
            <a:ext cx="1751427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95800" y="1905000"/>
            <a:ext cx="1106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Task pane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2362200"/>
            <a:ext cx="129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Layout slide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461</Words>
  <Application>Microsoft Office PowerPoint</Application>
  <PresentationFormat>On-screen Show (4:3)</PresentationFormat>
  <Paragraphs>106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Office Theme</vt:lpstr>
      <vt:lpstr>Verve</vt:lpstr>
      <vt:lpstr>Foundry</vt:lpstr>
      <vt:lpstr>Flow</vt:lpstr>
      <vt:lpstr>Median</vt:lpstr>
      <vt:lpstr>Slide 1</vt:lpstr>
      <vt:lpstr>MENGENALI MENU-MENU PRESENTASI</vt:lpstr>
      <vt:lpstr>Slide 3</vt:lpstr>
      <vt:lpstr>MEMBUAT, MEMBUKA ,MENYIMPAN PRESENTASI</vt:lpstr>
      <vt:lpstr>Menyimpan file pada Microsoft PowerPoint Setelah pembuatan slide selesai maka langkah berikutnya adalah menyimpan file tersebut, dengan langkah-langkah;</vt:lpstr>
      <vt:lpstr>Slide 6</vt:lpstr>
      <vt:lpstr>Slide 7</vt:lpstr>
      <vt:lpstr>Slide 8</vt:lpstr>
      <vt:lpstr>Slide 9</vt:lpstr>
      <vt:lpstr>5. klik pada click to add title untuk membuat judul dari presentasi 6. demikian juga dengan subtitle selanjutnya Setelah Anda mengetikkan title dan subtitle maka akan tampil seperti gambar berikut;</vt:lpstr>
      <vt:lpstr>Slide 11</vt:lpstr>
      <vt:lpstr>Rangkuman </vt:lpstr>
      <vt:lpstr>Arigatou Gozaimasu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OWNER</cp:lastModifiedBy>
  <cp:revision>23</cp:revision>
  <dcterms:created xsi:type="dcterms:W3CDTF">2012-03-16T08:35:30Z</dcterms:created>
  <dcterms:modified xsi:type="dcterms:W3CDTF">2012-03-26T01:44:51Z</dcterms:modified>
</cp:coreProperties>
</file>