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20" r:id="rId4"/>
    <p:sldMasterId id="214748373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C2C5-6608-43CA-83E5-24CBAF00F88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F92DA-3DC0-4C22-8966-3412B27D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  <a:noFill/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Kegiatan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belajar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3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7772400" cy="3733800"/>
          </a:xfrm>
          <a:noFill/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Bauhaus 93" pitchFamily="82" charset="0"/>
              </a:rPr>
              <a:t>SITI KHODIJAH</a:t>
            </a:r>
          </a:p>
          <a:p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Bauhaus 93" pitchFamily="82" charset="0"/>
              </a:rPr>
              <a:t>Pendidikan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Bauhaus 93" pitchFamily="82" charset="0"/>
              </a:rPr>
              <a:t> 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Bauhaus 93" pitchFamily="82" charset="0"/>
              </a:rPr>
              <a:t>B.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Bauhaus 93" pitchFamily="82" charset="0"/>
              </a:rPr>
              <a:t>Jepang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Bauhaus 93" pitchFamily="82" charset="0"/>
              </a:rPr>
              <a:t> 2 A</a:t>
            </a:r>
          </a:p>
          <a:p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Bauhaus 93" pitchFamily="82" charset="0"/>
              </a:rPr>
              <a:t>1101075011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Bauhaus 93" pitchFamily="8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8001000" cy="56388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85800"/>
            <a:ext cx="47148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505200"/>
            <a:ext cx="3657599" cy="27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305800" cy="6248400"/>
          </a:xfrm>
        </p:spPr>
        <p:txBody>
          <a:bodyPr>
            <a:normAutofit/>
          </a:bodyPr>
          <a:lstStyle/>
          <a:p>
            <a:pPr algn="l"/>
            <a:r>
              <a:rPr lang="en-US" sz="20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Table</a:t>
            </a:r>
          </a:p>
          <a:p>
            <a:pPr algn="l"/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slide 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presentasi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memungkinkan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Anda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memasukkan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table,</a:t>
            </a:r>
          </a:p>
          <a:p>
            <a:pPr algn="l"/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menu bar 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klik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table | insert | table</a:t>
            </a:r>
          </a:p>
          <a:p>
            <a:pPr algn="l"/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Isilih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jumlah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kolom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jumlah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baris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sesuai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tabel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yang</a:t>
            </a:r>
          </a:p>
          <a:p>
            <a:pPr algn="l"/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dibuat</a:t>
            </a:r>
            <a:endParaRPr lang="en-US" sz="20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  <a:p>
            <a:r>
              <a:rPr lang="en-US" sz="2000" dirty="0" err="1" smtClean="0"/>
              <a:t>Perhatikan</a:t>
            </a:r>
            <a:r>
              <a:rPr lang="en-US" sz="2000" dirty="0" smtClean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dibawah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:</a:t>
            </a:r>
          </a:p>
          <a:p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752600"/>
            <a:ext cx="2783546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962400"/>
            <a:ext cx="3581400" cy="255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/>
          </a:bodyPr>
          <a:lstStyle/>
          <a:p>
            <a:pPr algn="l"/>
            <a:r>
              <a:rPr lang="en-US" sz="20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Header/Footer </a:t>
            </a:r>
            <a:r>
              <a:rPr lang="en-US" sz="20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Page numbering</a:t>
            </a:r>
          </a:p>
          <a:p>
            <a:pPr algn="l"/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Header/Footer </a:t>
            </a:r>
            <a:r>
              <a:rPr lang="en-US" sz="20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berfungsi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informasi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slide </a:t>
            </a:r>
            <a:r>
              <a:rPr lang="en-US" sz="20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presentasi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semua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halaman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sebagian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presentasi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Page numbering</a:t>
            </a:r>
          </a:p>
          <a:p>
            <a:pPr algn="l"/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berfungsi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memberikan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halaman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slide </a:t>
            </a:r>
            <a:r>
              <a:rPr lang="en-US" sz="20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secara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otomatis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menu bar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klik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view | header and footer</a:t>
            </a:r>
          </a:p>
          <a:p>
            <a:pPr algn="l"/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Check list date and time </a:t>
            </a:r>
            <a:r>
              <a:rPr lang="en-US" sz="20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menampilkan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tanggal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pilih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update</a:t>
            </a:r>
          </a:p>
          <a:p>
            <a:pPr algn="l"/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automatically </a:t>
            </a:r>
            <a:r>
              <a:rPr lang="en-US" sz="20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jika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tanggal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diinginkan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otomatis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pilih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fixed</a:t>
            </a:r>
          </a:p>
          <a:p>
            <a:pPr algn="l"/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jika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tanggal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akan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ditampilkan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tetap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da-DK" sz="2000" i="1" dirty="0"/>
              <a:t>Check list slide number untuk memberikan halaman pada slide</a:t>
            </a:r>
            <a:br>
              <a:rPr lang="da-DK" sz="2000" i="1" dirty="0"/>
            </a:br>
            <a:r>
              <a:rPr lang="en-US" sz="2000" dirty="0" err="1"/>
              <a:t>presentasi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sv-SE" sz="2000" i="1" dirty="0"/>
              <a:t>Check list footer dan masukkan tulisan yang akan dijadikan</a:t>
            </a:r>
            <a:br>
              <a:rPr lang="sv-SE" sz="2000" i="1" dirty="0"/>
            </a:b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catatan</a:t>
            </a:r>
            <a:r>
              <a:rPr lang="en-US" sz="2000" dirty="0"/>
              <a:t> kaki.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7696200" cy="441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09800"/>
            <a:ext cx="39719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v-SE" sz="2400" dirty="0"/>
              <a:t>Perhatikan gambar di bawah ini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001000" cy="42672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819400"/>
            <a:ext cx="4362450" cy="2647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2098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000" b="1" dirty="0"/>
              <a:t>Design/Layout</a:t>
            </a:r>
            <a:br>
              <a:rPr lang="en-US" sz="2000" b="1" dirty="0"/>
            </a:br>
            <a:r>
              <a:rPr lang="en-US" sz="2000" b="1" i="1" dirty="0"/>
              <a:t>Background (</a:t>
            </a:r>
            <a:r>
              <a:rPr lang="en-US" sz="2000" b="1" i="1" dirty="0" err="1"/>
              <a:t>Latar</a:t>
            </a:r>
            <a:r>
              <a:rPr lang="en-US" sz="2000" b="1" i="1" dirty="0"/>
              <a:t> </a:t>
            </a:r>
            <a:r>
              <a:rPr lang="en-US" sz="2000" b="1" i="1" dirty="0" err="1"/>
              <a:t>Belakang</a:t>
            </a:r>
            <a:r>
              <a:rPr lang="en-US" sz="2000" b="1" i="1" dirty="0"/>
              <a:t>)</a:t>
            </a:r>
            <a:br>
              <a:rPr lang="en-US" sz="2000" b="1" i="1" dirty="0"/>
            </a:br>
            <a:r>
              <a:rPr lang="en-US" sz="2000" dirty="0" err="1"/>
              <a:t>Langkah-langkah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latar</a:t>
            </a:r>
            <a:r>
              <a:rPr lang="en-US" sz="2000" dirty="0"/>
              <a:t> </a:t>
            </a:r>
            <a:r>
              <a:rPr lang="en-US" sz="2000" dirty="0" err="1"/>
              <a:t>belakang</a:t>
            </a:r>
            <a:r>
              <a:rPr lang="en-US" sz="2000" dirty="0"/>
              <a:t> </a:t>
            </a:r>
            <a:r>
              <a:rPr lang="en-US" sz="2000" i="1" dirty="0"/>
              <a:t>slide :</a:t>
            </a:r>
            <a:br>
              <a:rPr lang="en-US" sz="2000" i="1" dirty="0"/>
            </a:br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b="1" i="1" dirty="0"/>
              <a:t>format | background </a:t>
            </a:r>
            <a:r>
              <a:rPr lang="en-US" sz="2000" b="1" i="1" dirty="0" err="1"/>
              <a:t>dari</a:t>
            </a:r>
            <a:r>
              <a:rPr lang="en-US" sz="2000" b="1" i="1" dirty="0"/>
              <a:t> menu bar, </a:t>
            </a:r>
            <a:r>
              <a:rPr lang="en-US" sz="2000" b="1" i="1" dirty="0" err="1"/>
              <a:t>atau</a:t>
            </a:r>
            <a:r>
              <a:rPr lang="en-US" sz="2000" b="1" i="1" dirty="0"/>
              <a:t> </a:t>
            </a:r>
            <a:r>
              <a:rPr lang="en-US" sz="2000" b="1" i="1" dirty="0" err="1"/>
              <a:t>klik</a:t>
            </a:r>
            <a:r>
              <a:rPr lang="en-US" sz="2000" b="1" i="1" dirty="0"/>
              <a:t> </a:t>
            </a:r>
            <a:r>
              <a:rPr lang="en-US" sz="2000" b="1" i="1" dirty="0" err="1"/>
              <a:t>kanan</a:t>
            </a: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i="1" dirty="0"/>
              <a:t>slide </a:t>
            </a:r>
            <a:r>
              <a:rPr lang="en-US" sz="2000" i="1" dirty="0" err="1"/>
              <a:t>kemudian</a:t>
            </a:r>
            <a:r>
              <a:rPr lang="en-US" sz="2000" i="1" dirty="0"/>
              <a:t> </a:t>
            </a:r>
            <a:r>
              <a:rPr lang="en-US" sz="2000" i="1" dirty="0" err="1"/>
              <a:t>pilih</a:t>
            </a:r>
            <a:r>
              <a:rPr lang="en-US" sz="2000" i="1" dirty="0"/>
              <a:t> </a:t>
            </a:r>
            <a:r>
              <a:rPr lang="en-US" sz="2000" b="1" i="1" dirty="0"/>
              <a:t>background </a:t>
            </a:r>
            <a:r>
              <a:rPr lang="en-US" sz="2000" b="1" i="1" dirty="0" err="1"/>
              <a:t>sehingga</a:t>
            </a:r>
            <a:r>
              <a:rPr lang="en-US" sz="2000" b="1" i="1" dirty="0"/>
              <a:t> </a:t>
            </a:r>
            <a:r>
              <a:rPr lang="en-US" sz="2000" b="1" i="1" dirty="0" err="1"/>
              <a:t>muncul</a:t>
            </a: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bawah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848600" cy="37338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971799"/>
            <a:ext cx="2286000" cy="307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1"/>
            <a:ext cx="8153400" cy="1904999"/>
          </a:xfrm>
        </p:spPr>
        <p:txBody>
          <a:bodyPr>
            <a:normAutofit/>
          </a:bodyPr>
          <a:lstStyle/>
          <a:p>
            <a:pPr algn="l"/>
            <a:r>
              <a:rPr lang="en-US" sz="2000" dirty="0" err="1"/>
              <a:t>Pilih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 yang </a:t>
            </a:r>
            <a:r>
              <a:rPr lang="en-US" sz="2000" dirty="0" err="1"/>
              <a:t>dikehendaki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menu </a:t>
            </a:r>
            <a:r>
              <a:rPr lang="en-US" sz="2000" i="1" dirty="0"/>
              <a:t>dropdown</a:t>
            </a:r>
            <a:br>
              <a:rPr lang="en-US" sz="2000" i="1" dirty="0"/>
            </a:br>
            <a:r>
              <a:rPr lang="en-US" sz="2000" dirty="0" err="1"/>
              <a:t>dibawah</a:t>
            </a:r>
            <a:r>
              <a:rPr lang="en-US" sz="2000" dirty="0"/>
              <a:t> </a:t>
            </a:r>
            <a:r>
              <a:rPr lang="en-US" sz="2000" dirty="0" err="1"/>
              <a:t>kotak</a:t>
            </a:r>
            <a:r>
              <a:rPr lang="en-US" sz="2000" dirty="0"/>
              <a:t> </a:t>
            </a:r>
            <a:r>
              <a:rPr lang="en-US" sz="2000" i="1" dirty="0"/>
              <a:t>background fill </a:t>
            </a:r>
            <a:r>
              <a:rPr lang="en-US" sz="2000" i="1" dirty="0" err="1"/>
              <a:t>atau</a:t>
            </a:r>
            <a:r>
              <a:rPr lang="en-US" sz="2000" i="1" dirty="0"/>
              <a:t> </a:t>
            </a:r>
            <a:r>
              <a:rPr lang="en-US" sz="2000" i="1" dirty="0" err="1"/>
              <a:t>pilih</a:t>
            </a:r>
            <a:r>
              <a:rPr lang="en-US" sz="2000" i="1" dirty="0"/>
              <a:t> more</a:t>
            </a:r>
            <a:br>
              <a:rPr lang="en-US" sz="2000" i="1" dirty="0"/>
            </a:br>
            <a:r>
              <a:rPr lang="en-US" sz="2000" i="1" dirty="0"/>
              <a:t>colors </a:t>
            </a:r>
            <a:r>
              <a:rPr lang="en-US" sz="2000" i="1" dirty="0" err="1"/>
              <a:t>untuk</a:t>
            </a:r>
            <a:r>
              <a:rPr lang="en-US" sz="2000" i="1" dirty="0"/>
              <a:t> </a:t>
            </a:r>
            <a:r>
              <a:rPr lang="en-US" sz="2000" i="1" dirty="0" err="1"/>
              <a:t>pilihan</a:t>
            </a:r>
            <a:r>
              <a:rPr lang="en-US" sz="2000" i="1" dirty="0"/>
              <a:t> </a:t>
            </a:r>
            <a:r>
              <a:rPr lang="en-US" sz="2000" i="1" dirty="0" err="1"/>
              <a:t>warna</a:t>
            </a:r>
            <a:r>
              <a:rPr lang="en-US" sz="2000" i="1" dirty="0"/>
              <a:t> yang </a:t>
            </a:r>
            <a:r>
              <a:rPr lang="en-US" sz="2000" i="1" dirty="0" err="1"/>
              <a:t>lebih</a:t>
            </a:r>
            <a:r>
              <a:rPr lang="en-US" sz="2000" i="1" dirty="0"/>
              <a:t> </a:t>
            </a:r>
            <a:r>
              <a:rPr lang="en-US" sz="2000" i="1" dirty="0" err="1"/>
              <a:t>variatif</a:t>
            </a:r>
            <a:r>
              <a:rPr lang="en-US" sz="2000" i="1" dirty="0"/>
              <a:t>.</a:t>
            </a:r>
            <a:br>
              <a:rPr lang="en-US" sz="2000" i="1" dirty="0"/>
            </a:br>
            <a:r>
              <a:rPr lang="en-US" sz="2000" dirty="0" err="1"/>
              <a:t>Pilih</a:t>
            </a:r>
            <a:r>
              <a:rPr lang="en-US" sz="2000" dirty="0"/>
              <a:t> </a:t>
            </a:r>
            <a:r>
              <a:rPr lang="en-US" sz="2000" i="1" dirty="0"/>
              <a:t>fill effect </a:t>
            </a:r>
            <a:r>
              <a:rPr lang="en-US" sz="2000" i="1" dirty="0" err="1"/>
              <a:t>dari</a:t>
            </a:r>
            <a:r>
              <a:rPr lang="en-US" sz="2000" i="1" dirty="0"/>
              <a:t> menu drop-down </a:t>
            </a:r>
            <a:r>
              <a:rPr lang="en-US" sz="2000" i="1" dirty="0" err="1"/>
              <a:t>untuk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dirty="0" err="1"/>
              <a:t>menambahkan</a:t>
            </a:r>
            <a:r>
              <a:rPr lang="en-US" sz="2000" dirty="0"/>
              <a:t> </a:t>
            </a:r>
            <a:r>
              <a:rPr lang="en-US" sz="2000" i="1" dirty="0"/>
              <a:t>gradient, texture, pattern, picture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14600"/>
            <a:ext cx="8382000" cy="4114800"/>
          </a:xfrm>
          <a:solidFill>
            <a:srgbClr val="FFFF0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743200"/>
            <a:ext cx="36766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393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i="1" dirty="0"/>
              <a:t>background </a:t>
            </a:r>
            <a:r>
              <a:rPr lang="en-US" i="1" dirty="0" err="1"/>
              <a:t>menggunakan</a:t>
            </a:r>
            <a:r>
              <a:rPr lang="en-US" i="1" dirty="0"/>
              <a:t> color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3505200" cy="222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" y="3429000"/>
            <a:ext cx="4258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i="1" dirty="0"/>
              <a:t>background </a:t>
            </a:r>
            <a:r>
              <a:rPr lang="en-US" i="1" dirty="0" err="1"/>
              <a:t>menggunakan</a:t>
            </a:r>
            <a:r>
              <a:rPr lang="en-US" i="1" dirty="0"/>
              <a:t> gradient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86200"/>
            <a:ext cx="351884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724400" y="381000"/>
            <a:ext cx="4132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i="1" dirty="0"/>
              <a:t>background </a:t>
            </a:r>
            <a:r>
              <a:rPr lang="en-US" i="1" dirty="0" err="1"/>
              <a:t>menggunakan</a:t>
            </a:r>
            <a:r>
              <a:rPr lang="en-US" i="1" dirty="0"/>
              <a:t> texture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0100" y="762000"/>
            <a:ext cx="408689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724400" y="3505200"/>
            <a:ext cx="4162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i="1" dirty="0"/>
              <a:t>background </a:t>
            </a:r>
            <a:r>
              <a:rPr lang="en-US" i="1" dirty="0" err="1"/>
              <a:t>menggunakan</a:t>
            </a:r>
            <a:r>
              <a:rPr lang="en-US" i="1" dirty="0"/>
              <a:t> pattern</a:t>
            </a:r>
            <a:endParaRPr 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886200"/>
            <a:ext cx="3733800" cy="229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382000" cy="6019800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i="1" dirty="0"/>
              <a:t>background </a:t>
            </a:r>
            <a:r>
              <a:rPr lang="en-US" sz="2400" i="1" dirty="0" err="1"/>
              <a:t>menggunakan</a:t>
            </a:r>
            <a:r>
              <a:rPr lang="en-US" sz="2400" i="1" dirty="0"/>
              <a:t> </a:t>
            </a:r>
            <a:r>
              <a:rPr lang="en-US" sz="2400" i="1" dirty="0" smtClean="0"/>
              <a:t>picture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r>
              <a:rPr lang="en-US" sz="2400" b="1" dirty="0" err="1"/>
              <a:t>Memberikan</a:t>
            </a:r>
            <a:r>
              <a:rPr lang="en-US" sz="2400" b="1" dirty="0"/>
              <a:t> </a:t>
            </a:r>
            <a:r>
              <a:rPr lang="en-US" sz="2400" b="1" dirty="0" err="1"/>
              <a:t>Efek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i="1" dirty="0"/>
              <a:t>Slide</a:t>
            </a:r>
          </a:p>
          <a:p>
            <a:pPr algn="l"/>
            <a:r>
              <a:rPr lang="sv-SE" sz="2400" dirty="0"/>
              <a:t>Efek pada slide adalah salah satu hal yang penting pada sebuah</a:t>
            </a:r>
          </a:p>
          <a:p>
            <a:pPr algn="l"/>
            <a:r>
              <a:rPr lang="en-US" sz="2400" dirty="0" err="1"/>
              <a:t>presentasi</a:t>
            </a:r>
            <a:r>
              <a:rPr lang="en-US" sz="2400" dirty="0"/>
              <a:t> agar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disampaikan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menarik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endParaRPr lang="en-US" sz="2400" dirty="0"/>
          </a:p>
          <a:p>
            <a:pPr algn="l"/>
            <a:r>
              <a:rPr lang="es-ES" sz="2400" dirty="0" err="1"/>
              <a:t>membosankan</a:t>
            </a:r>
            <a:r>
              <a:rPr lang="es-ES" sz="2400" dirty="0"/>
              <a:t>. </a:t>
            </a:r>
            <a:r>
              <a:rPr lang="es-ES" sz="2400" dirty="0" err="1"/>
              <a:t>Efek</a:t>
            </a:r>
            <a:r>
              <a:rPr lang="es-ES" sz="2400" dirty="0"/>
              <a:t> yang bisa </a:t>
            </a:r>
            <a:r>
              <a:rPr lang="es-ES" sz="2400" dirty="0" err="1"/>
              <a:t>diberikan</a:t>
            </a:r>
            <a:r>
              <a:rPr lang="es-ES" sz="2400" dirty="0"/>
              <a:t> </a:t>
            </a:r>
            <a:r>
              <a:rPr lang="es-ES" sz="2400" dirty="0" err="1"/>
              <a:t>yaitu</a:t>
            </a:r>
            <a:r>
              <a:rPr lang="es-ES" sz="2400" dirty="0"/>
              <a:t> </a:t>
            </a:r>
            <a:r>
              <a:rPr lang="es-ES" sz="2400" dirty="0" err="1"/>
              <a:t>animasi</a:t>
            </a:r>
            <a:r>
              <a:rPr lang="es-ES" sz="2400" dirty="0"/>
              <a:t> dan </a:t>
            </a:r>
            <a:r>
              <a:rPr lang="es-ES" sz="2400" dirty="0" err="1"/>
              <a:t>suara</a:t>
            </a:r>
            <a:r>
              <a:rPr lang="es-ES" sz="2400" dirty="0"/>
              <a:t>.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90600"/>
            <a:ext cx="45243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305800" cy="61722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rgbClr val="FF0000"/>
                </a:solidFill>
              </a:rPr>
              <a:t>Langkah-langkah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untuk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memberikan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efek</a:t>
            </a:r>
            <a:r>
              <a:rPr lang="en-US" sz="2400" dirty="0">
                <a:solidFill>
                  <a:srgbClr val="FF0000"/>
                </a:solidFill>
              </a:rPr>
              <a:t> :</a:t>
            </a:r>
          </a:p>
          <a:p>
            <a:pPr algn="l"/>
            <a:r>
              <a:rPr lang="sv-SE" sz="2400" dirty="0">
                <a:solidFill>
                  <a:srgbClr val="FF0000"/>
                </a:solidFill>
              </a:rPr>
              <a:t>• Pilih halaman yang akan diberikan efek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• Dari menu bar </a:t>
            </a:r>
            <a:r>
              <a:rPr lang="en-US" sz="2400" dirty="0" err="1">
                <a:solidFill>
                  <a:srgbClr val="FF0000"/>
                </a:solidFill>
              </a:rPr>
              <a:t>klik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slide show | custom animation</a:t>
            </a:r>
          </a:p>
          <a:p>
            <a:pPr algn="l"/>
            <a:r>
              <a:rPr lang="it-IT" sz="2400" dirty="0">
                <a:solidFill>
                  <a:srgbClr val="FF0000"/>
                </a:solidFill>
              </a:rPr>
              <a:t>sehingga muncul tampilan seperti dibawah ini</a:t>
            </a:r>
          </a:p>
          <a:p>
            <a:pPr algn="l"/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286000"/>
            <a:ext cx="47720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>
            <a:off x="1219200" y="4267200"/>
            <a:ext cx="18288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29400" y="4343400"/>
            <a:ext cx="1371600" cy="990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1219200" y="4724400"/>
            <a:ext cx="14478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1447800" y="2971800"/>
            <a:ext cx="13716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72200" y="3352800"/>
            <a:ext cx="17526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Connector 19"/>
          <p:cNvSpPr/>
          <p:nvPr/>
        </p:nvSpPr>
        <p:spPr>
          <a:xfrm>
            <a:off x="685800" y="2819400"/>
            <a:ext cx="533400" cy="609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Baskerville Old Face" pitchFamily="18" charset="0"/>
              </a:rPr>
              <a:t>1</a:t>
            </a:r>
            <a:endParaRPr lang="en-US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609600" y="3962400"/>
            <a:ext cx="533400" cy="609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685800" y="4800600"/>
            <a:ext cx="533400" cy="609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Flowchart: Connector 22"/>
          <p:cNvSpPr/>
          <p:nvPr/>
        </p:nvSpPr>
        <p:spPr>
          <a:xfrm>
            <a:off x="8001000" y="5181600"/>
            <a:ext cx="533400" cy="609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8153400" y="3657600"/>
            <a:ext cx="533400" cy="6096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TUJUAN </a:t>
            </a:r>
            <a:r>
              <a:rPr lang="en-US" b="1" dirty="0" smtClean="0"/>
              <a:t>PEMBELAJARAN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6400800" cy="4114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/>
              <a:t>1.  </a:t>
            </a:r>
            <a:r>
              <a:rPr lang="en-US" sz="2800" dirty="0" err="1"/>
              <a:t>Memahami</a:t>
            </a:r>
            <a:r>
              <a:rPr lang="en-US" sz="2800" dirty="0"/>
              <a:t> menu-menu editing </a:t>
            </a:r>
            <a:r>
              <a:rPr lang="en-US" sz="2800" dirty="0" err="1"/>
              <a:t>powerpoint</a:t>
            </a:r>
            <a:endParaRPr lang="en-US" sz="2800" dirty="0"/>
          </a:p>
          <a:p>
            <a:pPr algn="l"/>
            <a:r>
              <a:rPr lang="en-US" sz="2800" dirty="0" smtClean="0"/>
              <a:t>2. </a:t>
            </a:r>
            <a:r>
              <a:rPr lang="en-US" sz="2800" dirty="0" err="1" smtClean="0"/>
              <a:t>Memahami</a:t>
            </a:r>
            <a:r>
              <a:rPr lang="en-US" sz="2800" dirty="0" smtClean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mengedit</a:t>
            </a:r>
            <a:r>
              <a:rPr lang="en-US" sz="2800" dirty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powerpoint</a:t>
            </a:r>
            <a:endParaRPr lang="en-US" sz="2800" dirty="0"/>
          </a:p>
          <a:p>
            <a:pPr algn="l"/>
            <a:r>
              <a:rPr lang="en-US" sz="2800" dirty="0" smtClean="0"/>
              <a:t>3. </a:t>
            </a:r>
            <a:r>
              <a:rPr lang="en-US" sz="2800" dirty="0" err="1" smtClean="0"/>
              <a:t>Memahami</a:t>
            </a:r>
            <a:r>
              <a:rPr lang="en-US" sz="2800" dirty="0" smtClean="0"/>
              <a:t> </a:t>
            </a:r>
            <a:r>
              <a:rPr lang="en-US" sz="2800" dirty="0" err="1"/>
              <a:t>fitur-fitur</a:t>
            </a:r>
            <a:r>
              <a:rPr lang="en-US" sz="2800" dirty="0"/>
              <a:t> </a:t>
            </a:r>
            <a:r>
              <a:rPr lang="en-US" sz="2800" dirty="0" err="1"/>
              <a:t>presentasi</a:t>
            </a:r>
            <a:endParaRPr lang="en-US" sz="2800" dirty="0"/>
          </a:p>
          <a:p>
            <a:pPr algn="l"/>
            <a:r>
              <a:rPr lang="it-IT" sz="2800" dirty="0" smtClean="0"/>
              <a:t>4. Memahami </a:t>
            </a:r>
            <a:r>
              <a:rPr lang="it-IT" sz="2800" dirty="0"/>
              <a:t>dan mampu mendesign presentasi dengan </a:t>
            </a:r>
            <a:r>
              <a:rPr lang="it-IT" sz="2800" dirty="0" smtClean="0"/>
              <a:t>baik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/>
              <a:t>benar</a:t>
            </a:r>
            <a:r>
              <a:rPr lang="en-US" sz="2800" dirty="0"/>
              <a:t>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458200" cy="6553200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• </a:t>
            </a:r>
            <a:r>
              <a:rPr lang="en-US" sz="1800" dirty="0" err="1">
                <a:solidFill>
                  <a:srgbClr val="FF0000"/>
                </a:solidFill>
              </a:rPr>
              <a:t>Pilih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text box/</a:t>
            </a:r>
            <a:r>
              <a:rPr lang="en-US" sz="1800" i="1" dirty="0" err="1">
                <a:solidFill>
                  <a:srgbClr val="FF0000"/>
                </a:solidFill>
              </a:rPr>
              <a:t>obyek</a:t>
            </a:r>
            <a:r>
              <a:rPr lang="en-US" sz="1800" i="1" dirty="0">
                <a:solidFill>
                  <a:srgbClr val="FF0000"/>
                </a:solidFill>
              </a:rPr>
              <a:t> yang </a:t>
            </a:r>
            <a:r>
              <a:rPr lang="en-US" sz="1800" i="1" dirty="0" err="1">
                <a:solidFill>
                  <a:srgbClr val="FF0000"/>
                </a:solidFill>
              </a:rPr>
              <a:t>akan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diberikan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animasi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seperti</a:t>
            </a:r>
            <a:endParaRPr lang="en-US" sz="1800" i="1" dirty="0">
              <a:solidFill>
                <a:srgbClr val="FF0000"/>
              </a:solidFill>
            </a:endParaRPr>
          </a:p>
          <a:p>
            <a:pPr algn="l"/>
            <a:r>
              <a:rPr lang="pt-BR" sz="1800" dirty="0">
                <a:solidFill>
                  <a:srgbClr val="FF0000"/>
                </a:solidFill>
              </a:rPr>
              <a:t>pada nomor 1 gambar diatas.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• </a:t>
            </a:r>
            <a:r>
              <a:rPr lang="en-US" sz="1800" dirty="0" err="1">
                <a:solidFill>
                  <a:srgbClr val="FF0000"/>
                </a:solidFill>
              </a:rPr>
              <a:t>Selanjutnya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perhatikan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pada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nomor</a:t>
            </a:r>
            <a:r>
              <a:rPr lang="en-US" sz="1800" dirty="0">
                <a:solidFill>
                  <a:srgbClr val="FF0000"/>
                </a:solidFill>
              </a:rPr>
              <a:t> 2 </a:t>
            </a:r>
            <a:r>
              <a:rPr lang="en-US" sz="1800" dirty="0" err="1">
                <a:solidFill>
                  <a:srgbClr val="FF0000"/>
                </a:solidFill>
              </a:rPr>
              <a:t>gambar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diatas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akan</a:t>
            </a:r>
            <a:endParaRPr lang="en-US" sz="1800" dirty="0">
              <a:solidFill>
                <a:srgbClr val="FF0000"/>
              </a:solidFill>
            </a:endParaRPr>
          </a:p>
          <a:p>
            <a:pPr algn="l"/>
            <a:r>
              <a:rPr lang="en-US" sz="1800" dirty="0" err="1">
                <a:solidFill>
                  <a:srgbClr val="FF0000"/>
                </a:solidFill>
              </a:rPr>
              <a:t>memberikan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informasi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obyek</a:t>
            </a:r>
            <a:r>
              <a:rPr lang="en-US" sz="1800" dirty="0">
                <a:solidFill>
                  <a:srgbClr val="FF0000"/>
                </a:solidFill>
              </a:rPr>
              <a:t> yang </a:t>
            </a:r>
            <a:r>
              <a:rPr lang="en-US" sz="1800" dirty="0" err="1" smtClean="0">
                <a:solidFill>
                  <a:srgbClr val="FF0000"/>
                </a:solidFill>
              </a:rPr>
              <a:t>telah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terpilih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  <a:p>
            <a:pPr algn="l"/>
            <a:endParaRPr lang="en-US" sz="1800" dirty="0">
              <a:solidFill>
                <a:srgbClr val="FF0000"/>
              </a:solidFill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• </a:t>
            </a:r>
            <a:r>
              <a:rPr lang="en-US" sz="1800" dirty="0" err="1">
                <a:solidFill>
                  <a:srgbClr val="FF0000"/>
                </a:solidFill>
              </a:rPr>
              <a:t>Nomor</a:t>
            </a:r>
            <a:r>
              <a:rPr lang="en-US" sz="1800" dirty="0">
                <a:solidFill>
                  <a:srgbClr val="FF0000"/>
                </a:solidFill>
              </a:rPr>
              <a:t> 3 </a:t>
            </a:r>
            <a:r>
              <a:rPr lang="en-US" sz="1800" dirty="0" err="1">
                <a:solidFill>
                  <a:srgbClr val="FF0000"/>
                </a:solidFill>
              </a:rPr>
              <a:t>gambar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diatas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adalah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drop-down </a:t>
            </a:r>
            <a:r>
              <a:rPr lang="en-US" sz="1800" i="1" dirty="0" err="1">
                <a:solidFill>
                  <a:srgbClr val="FF0000"/>
                </a:solidFill>
              </a:rPr>
              <a:t>pilihan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animasi</a:t>
            </a:r>
            <a:endParaRPr lang="en-US" sz="1800" i="1" dirty="0">
              <a:solidFill>
                <a:srgbClr val="FF0000"/>
              </a:solidFill>
            </a:endParaRPr>
          </a:p>
          <a:p>
            <a:pPr algn="l"/>
            <a:r>
              <a:rPr lang="en-US" sz="1800" i="1" dirty="0">
                <a:solidFill>
                  <a:srgbClr val="FF0000"/>
                </a:solidFill>
              </a:rPr>
              <a:t>text/</a:t>
            </a:r>
            <a:r>
              <a:rPr lang="en-US" sz="1800" i="1" dirty="0" err="1">
                <a:solidFill>
                  <a:srgbClr val="FF0000"/>
                </a:solidFill>
              </a:rPr>
              <a:t>tulisan</a:t>
            </a:r>
            <a:endParaRPr lang="en-US" sz="1800" i="1" dirty="0">
              <a:solidFill>
                <a:srgbClr val="FF0000"/>
              </a:solidFill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• </a:t>
            </a:r>
            <a:r>
              <a:rPr lang="en-US" sz="1800" dirty="0" err="1">
                <a:solidFill>
                  <a:srgbClr val="FF0000"/>
                </a:solidFill>
              </a:rPr>
              <a:t>Nomor</a:t>
            </a:r>
            <a:r>
              <a:rPr lang="en-US" sz="1800" dirty="0">
                <a:solidFill>
                  <a:srgbClr val="FF0000"/>
                </a:solidFill>
              </a:rPr>
              <a:t> 4 </a:t>
            </a:r>
            <a:r>
              <a:rPr lang="en-US" sz="1800" dirty="0" err="1">
                <a:solidFill>
                  <a:srgbClr val="FF0000"/>
                </a:solidFill>
              </a:rPr>
              <a:t>gambar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diatas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adalah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drop-down </a:t>
            </a:r>
            <a:r>
              <a:rPr lang="en-US" sz="1800" i="1" dirty="0" err="1">
                <a:solidFill>
                  <a:srgbClr val="FF0000"/>
                </a:solidFill>
              </a:rPr>
              <a:t>pilihan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suara</a:t>
            </a:r>
            <a:endParaRPr lang="en-US" sz="1800" i="1" dirty="0">
              <a:solidFill>
                <a:srgbClr val="FF0000"/>
              </a:solidFill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• </a:t>
            </a:r>
            <a:r>
              <a:rPr lang="en-US" sz="1800" dirty="0" err="1">
                <a:solidFill>
                  <a:srgbClr val="FF0000"/>
                </a:solidFill>
              </a:rPr>
              <a:t>Nomor</a:t>
            </a:r>
            <a:r>
              <a:rPr lang="en-US" sz="1800" dirty="0">
                <a:solidFill>
                  <a:srgbClr val="FF0000"/>
                </a:solidFill>
              </a:rPr>
              <a:t> 5 </a:t>
            </a:r>
            <a:r>
              <a:rPr lang="en-US" sz="1800" dirty="0" err="1">
                <a:solidFill>
                  <a:srgbClr val="FF0000"/>
                </a:solidFill>
              </a:rPr>
              <a:t>gambar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diatas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adalah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drop-down </a:t>
            </a:r>
            <a:r>
              <a:rPr lang="en-US" sz="1800" i="1" dirty="0" err="1">
                <a:solidFill>
                  <a:srgbClr val="FF0000"/>
                </a:solidFill>
              </a:rPr>
              <a:t>pilihan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tulisan</a:t>
            </a:r>
            <a:endParaRPr lang="en-US" sz="1800" i="1" dirty="0">
              <a:solidFill>
                <a:srgbClr val="FF0000"/>
              </a:solidFill>
            </a:endParaRPr>
          </a:p>
          <a:p>
            <a:pPr algn="l"/>
            <a:r>
              <a:rPr lang="fi-FI" sz="1800" dirty="0">
                <a:solidFill>
                  <a:srgbClr val="FF0000"/>
                </a:solidFill>
              </a:rPr>
              <a:t>ditampilkan satu kalimat sekaligus atau kata perkata, atau huruf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per </a:t>
            </a:r>
            <a:r>
              <a:rPr lang="en-US" sz="1800" dirty="0" err="1">
                <a:solidFill>
                  <a:srgbClr val="FF0000"/>
                </a:solidFill>
              </a:rPr>
              <a:t>huruf</a:t>
            </a:r>
            <a:endParaRPr lang="en-US" sz="1800" dirty="0">
              <a:solidFill>
                <a:srgbClr val="FF0000"/>
              </a:solidFill>
            </a:endParaRPr>
          </a:p>
          <a:p>
            <a:pPr algn="l"/>
            <a:r>
              <a:rPr lang="en-US" sz="1800" b="1" dirty="0" err="1">
                <a:solidFill>
                  <a:srgbClr val="FF0000"/>
                </a:solidFill>
              </a:rPr>
              <a:t>Menjalankan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Presentasi</a:t>
            </a:r>
            <a:r>
              <a:rPr lang="en-US" sz="1800" b="1" dirty="0">
                <a:solidFill>
                  <a:srgbClr val="FF0000"/>
                </a:solidFill>
              </a:rPr>
              <a:t> :</a:t>
            </a:r>
          </a:p>
          <a:p>
            <a:pPr algn="l"/>
            <a:r>
              <a:rPr lang="en-US" sz="1800" dirty="0" err="1">
                <a:solidFill>
                  <a:srgbClr val="FF0000"/>
                </a:solidFill>
              </a:rPr>
              <a:t>Setelah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semua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slide </a:t>
            </a:r>
            <a:r>
              <a:rPr lang="en-US" sz="1800" i="1" dirty="0" err="1">
                <a:solidFill>
                  <a:srgbClr val="FF0000"/>
                </a:solidFill>
              </a:rPr>
              <a:t>telah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dibuat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jalankan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presentasi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dengan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cara</a:t>
            </a:r>
            <a:endParaRPr lang="en-US" sz="1800" i="1" dirty="0">
              <a:solidFill>
                <a:srgbClr val="FF0000"/>
              </a:solidFill>
            </a:endParaRPr>
          </a:p>
          <a:p>
            <a:pPr algn="l"/>
            <a:r>
              <a:rPr lang="en-US" sz="1800" dirty="0" err="1">
                <a:solidFill>
                  <a:srgbClr val="FF0000"/>
                </a:solidFill>
              </a:rPr>
              <a:t>sebagai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berikut</a:t>
            </a:r>
            <a:r>
              <a:rPr lang="en-US" sz="1800" dirty="0">
                <a:solidFill>
                  <a:srgbClr val="FF0000"/>
                </a:solidFill>
              </a:rPr>
              <a:t> :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1. </a:t>
            </a:r>
            <a:r>
              <a:rPr lang="en-US" sz="1800" dirty="0" err="1">
                <a:solidFill>
                  <a:srgbClr val="FF0000"/>
                </a:solidFill>
              </a:rPr>
              <a:t>Klik</a:t>
            </a:r>
            <a:r>
              <a:rPr lang="en-US" sz="1800" dirty="0">
                <a:solidFill>
                  <a:srgbClr val="FF0000"/>
                </a:solidFill>
              </a:rPr>
              <a:t> menu </a:t>
            </a:r>
            <a:r>
              <a:rPr lang="en-US" sz="1800" b="1" i="1" dirty="0">
                <a:solidFill>
                  <a:srgbClr val="FF0000"/>
                </a:solidFill>
              </a:rPr>
              <a:t>slide show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2. </a:t>
            </a:r>
            <a:r>
              <a:rPr lang="en-US" sz="1800" dirty="0" err="1">
                <a:solidFill>
                  <a:srgbClr val="FF0000"/>
                </a:solidFill>
              </a:rPr>
              <a:t>Klik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i="1" dirty="0">
                <a:solidFill>
                  <a:srgbClr val="FF0000"/>
                </a:solidFill>
              </a:rPr>
              <a:t>view show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(</a:t>
            </a:r>
            <a:r>
              <a:rPr lang="en-US" sz="1800" dirty="0" err="1">
                <a:solidFill>
                  <a:srgbClr val="FF0000"/>
                </a:solidFill>
              </a:rPr>
              <a:t>kedua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instruksi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ini</a:t>
            </a:r>
            <a:r>
              <a:rPr lang="en-US" sz="1800" dirty="0">
                <a:solidFill>
                  <a:srgbClr val="FF0000"/>
                </a:solidFill>
              </a:rPr>
              <a:t> bias </a:t>
            </a:r>
            <a:r>
              <a:rPr lang="en-US" sz="1800" dirty="0" err="1">
                <a:solidFill>
                  <a:srgbClr val="FF0000"/>
                </a:solidFill>
              </a:rPr>
              <a:t>disingkat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dengan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menekan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tombol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f5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3. Dan </a:t>
            </a:r>
            <a:r>
              <a:rPr lang="en-US" sz="1800" dirty="0" err="1">
                <a:solidFill>
                  <a:srgbClr val="FF0000"/>
                </a:solidFill>
              </a:rPr>
              <a:t>lihatlah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hasilnya</a:t>
            </a:r>
            <a:r>
              <a:rPr lang="en-US" sz="1800" dirty="0">
                <a:solidFill>
                  <a:srgbClr val="FF0000"/>
                </a:solidFill>
              </a:rPr>
              <a:t> . . . . . . .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4. </a:t>
            </a:r>
            <a:r>
              <a:rPr lang="en-US" sz="1800" dirty="0" err="1">
                <a:solidFill>
                  <a:srgbClr val="FF0000"/>
                </a:solidFill>
              </a:rPr>
              <a:t>Untuk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kembali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ke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lembar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kerja</a:t>
            </a:r>
            <a:r>
              <a:rPr lang="en-US" sz="1800" dirty="0">
                <a:solidFill>
                  <a:srgbClr val="FF0000"/>
                </a:solidFill>
              </a:rPr>
              <a:t> , </a:t>
            </a:r>
            <a:r>
              <a:rPr lang="en-US" sz="1800" dirty="0" err="1">
                <a:solidFill>
                  <a:srgbClr val="FF0000"/>
                </a:solidFill>
              </a:rPr>
              <a:t>tekan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tombol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esc.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>
                <a:solidFill>
                  <a:srgbClr val="FF0000"/>
                </a:solidFill>
              </a:rPr>
              <a:t>Untuk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membuat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presentasi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dapat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dijalankan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terus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menerus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1. </a:t>
            </a:r>
            <a:r>
              <a:rPr lang="en-US" sz="2000" dirty="0" err="1">
                <a:solidFill>
                  <a:srgbClr val="FF0000"/>
                </a:solidFill>
              </a:rPr>
              <a:t>Klik</a:t>
            </a:r>
            <a:r>
              <a:rPr lang="en-US" sz="2000" dirty="0">
                <a:solidFill>
                  <a:srgbClr val="FF0000"/>
                </a:solidFill>
              </a:rPr>
              <a:t> menu </a:t>
            </a:r>
            <a:r>
              <a:rPr lang="en-US" sz="2000" b="1" i="1" dirty="0">
                <a:solidFill>
                  <a:srgbClr val="FF0000"/>
                </a:solidFill>
              </a:rPr>
              <a:t>slide show</a:t>
            </a:r>
            <a:br>
              <a:rPr lang="en-US" sz="2000" b="1" i="1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2. </a:t>
            </a:r>
            <a:r>
              <a:rPr lang="en-US" sz="2000" dirty="0" err="1">
                <a:solidFill>
                  <a:srgbClr val="FF0000"/>
                </a:solidFill>
              </a:rPr>
              <a:t>Klik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setup show</a:t>
            </a:r>
            <a:br>
              <a:rPr lang="en-US" sz="2000" b="1" i="1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3. </a:t>
            </a:r>
            <a:r>
              <a:rPr lang="en-US" sz="2000" dirty="0" err="1">
                <a:solidFill>
                  <a:srgbClr val="FF0000"/>
                </a:solidFill>
              </a:rPr>
              <a:t>Beri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tanda</a:t>
            </a:r>
            <a:r>
              <a:rPr lang="en-US" sz="2000" dirty="0">
                <a:solidFill>
                  <a:srgbClr val="FF0000"/>
                </a:solidFill>
              </a:rPr>
              <a:t> ok (</a:t>
            </a:r>
            <a:r>
              <a:rPr lang="en-US" sz="2000" b="1" dirty="0">
                <a:solidFill>
                  <a:srgbClr val="FF0000"/>
                </a:solidFill>
              </a:rPr>
              <a:t>v) </a:t>
            </a:r>
            <a:r>
              <a:rPr lang="en-US" sz="2000" b="1" dirty="0" err="1">
                <a:solidFill>
                  <a:srgbClr val="FF0000"/>
                </a:solidFill>
              </a:rPr>
              <a:t>pada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pilihan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loop continuously until ‘esc’</a:t>
            </a:r>
            <a:br>
              <a:rPr lang="en-US" sz="2000" b="1" i="1" dirty="0">
                <a:solidFill>
                  <a:srgbClr val="FF0000"/>
                </a:solidFill>
              </a:rPr>
            </a:br>
            <a:r>
              <a:rPr lang="en-US" sz="2000" i="1" dirty="0">
                <a:solidFill>
                  <a:srgbClr val="FF0000"/>
                </a:solidFill>
              </a:rPr>
              <a:t>4. </a:t>
            </a:r>
            <a:r>
              <a:rPr lang="en-US" sz="2000" i="1" dirty="0" err="1">
                <a:solidFill>
                  <a:srgbClr val="FF0000"/>
                </a:solidFill>
              </a:rPr>
              <a:t>Klik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Ok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001000" cy="4191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209800"/>
            <a:ext cx="43148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8229600" cy="60960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5. </a:t>
            </a:r>
            <a:r>
              <a:rPr lang="en-US" sz="2000" dirty="0" err="1">
                <a:solidFill>
                  <a:schemeClr val="tx1"/>
                </a:solidFill>
              </a:rPr>
              <a:t>Klik</a:t>
            </a:r>
            <a:r>
              <a:rPr lang="en-US" sz="2000" dirty="0">
                <a:solidFill>
                  <a:schemeClr val="tx1"/>
                </a:solidFill>
              </a:rPr>
              <a:t> slide show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6. </a:t>
            </a:r>
            <a:r>
              <a:rPr lang="en-US" sz="2000" dirty="0" err="1">
                <a:solidFill>
                  <a:schemeClr val="tx1"/>
                </a:solidFill>
              </a:rPr>
              <a:t>Klik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i="1" dirty="0">
                <a:solidFill>
                  <a:schemeClr val="tx1"/>
                </a:solidFill>
              </a:rPr>
              <a:t>slide transition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7. </a:t>
            </a:r>
            <a:r>
              <a:rPr lang="en-US" sz="2000" dirty="0" err="1">
                <a:solidFill>
                  <a:schemeClr val="tx1"/>
                </a:solidFill>
              </a:rPr>
              <a:t>Pada</a:t>
            </a:r>
            <a:r>
              <a:rPr lang="en-US" sz="2000" dirty="0">
                <a:solidFill>
                  <a:schemeClr val="tx1"/>
                </a:solidFill>
              </a:rPr>
              <a:t> option advance slide </a:t>
            </a:r>
            <a:r>
              <a:rPr lang="en-US" sz="2000" dirty="0" err="1">
                <a:solidFill>
                  <a:schemeClr val="tx1"/>
                </a:solidFill>
              </a:rPr>
              <a:t>pilih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automatically after</a:t>
            </a:r>
          </a:p>
          <a:p>
            <a:pPr algn="l"/>
            <a:r>
              <a:rPr lang="fi-FI" sz="2000" dirty="0">
                <a:solidFill>
                  <a:schemeClr val="tx1"/>
                </a:solidFill>
              </a:rPr>
              <a:t>8. ( isi nilai waktu transisi )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9. </a:t>
            </a:r>
            <a:r>
              <a:rPr lang="en-US" sz="2000" dirty="0" err="1">
                <a:solidFill>
                  <a:schemeClr val="tx1"/>
                </a:solidFill>
              </a:rPr>
              <a:t>Klik</a:t>
            </a:r>
            <a:r>
              <a:rPr lang="en-US" sz="2000" dirty="0">
                <a:solidFill>
                  <a:schemeClr val="tx1"/>
                </a:solidFill>
              </a:rPr>
              <a:t> Apply to all slide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10. </a:t>
            </a:r>
            <a:r>
              <a:rPr lang="en-US" sz="2000" dirty="0" err="1">
                <a:solidFill>
                  <a:schemeClr val="tx1"/>
                </a:solidFill>
              </a:rPr>
              <a:t>Klik</a:t>
            </a:r>
            <a:r>
              <a:rPr lang="en-US" sz="2000" dirty="0">
                <a:solidFill>
                  <a:schemeClr val="tx1"/>
                </a:solidFill>
              </a:rPr>
              <a:t> slide show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11. Dan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menghentikannya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 err="1">
                <a:solidFill>
                  <a:schemeClr val="tx1"/>
                </a:solidFill>
              </a:rPr>
              <a:t>ditekan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tombol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esc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89080"/>
            <a:ext cx="2524125" cy="50831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05800" cy="60198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6000" dirty="0" smtClean="0"/>
          </a:p>
          <a:p>
            <a:endParaRPr lang="en-US" sz="6000" dirty="0" smtClean="0"/>
          </a:p>
          <a:p>
            <a:r>
              <a:rPr lang="en-US" sz="5400" dirty="0" err="1" smtClean="0">
                <a:solidFill>
                  <a:srgbClr val="002060"/>
                </a:solidFill>
                <a:latin typeface="Bradley Hand ITC" pitchFamily="66" charset="0"/>
              </a:rPr>
              <a:t>Arigatou</a:t>
            </a:r>
            <a:r>
              <a:rPr lang="en-US" sz="5400" dirty="0" smtClean="0">
                <a:solidFill>
                  <a:srgbClr val="002060"/>
                </a:solidFill>
                <a:latin typeface="Bradley Hand ITC" pitchFamily="66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Bradley Hand ITC" pitchFamily="66" charset="0"/>
              </a:rPr>
              <a:t>Gozaimasu</a:t>
            </a:r>
            <a:endParaRPr lang="en-US" sz="5400" dirty="0">
              <a:solidFill>
                <a:srgbClr val="00206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2192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MATERI PEMELAJARAN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4419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</a:rPr>
              <a:t>Melakukan</a:t>
            </a:r>
            <a:r>
              <a:rPr lang="en-US" sz="2000" b="1" dirty="0">
                <a:solidFill>
                  <a:schemeClr val="bg1"/>
                </a:solidFill>
              </a:rPr>
              <a:t> Editing </a:t>
            </a:r>
            <a:r>
              <a:rPr lang="en-US" sz="2000" b="1" dirty="0" err="1">
                <a:solidFill>
                  <a:schemeClr val="bg1"/>
                </a:solidFill>
              </a:rPr>
              <a:t>Sederhana</a:t>
            </a:r>
            <a:endParaRPr lang="en-US" sz="2000" b="1" dirty="0">
              <a:solidFill>
                <a:schemeClr val="bg1"/>
              </a:solidFill>
            </a:endParaRPr>
          </a:p>
          <a:p>
            <a:pPr algn="l"/>
            <a:r>
              <a:rPr lang="en-US" sz="2000" b="1" i="1" dirty="0">
                <a:solidFill>
                  <a:schemeClr val="bg1"/>
                </a:solidFill>
              </a:rPr>
              <a:t>Font (</a:t>
            </a:r>
            <a:r>
              <a:rPr lang="en-US" sz="2000" b="1" i="1" dirty="0" err="1">
                <a:solidFill>
                  <a:schemeClr val="bg1"/>
                </a:solidFill>
              </a:rPr>
              <a:t>Huruf</a:t>
            </a:r>
            <a:r>
              <a:rPr lang="en-US" sz="2000" b="1" i="1" dirty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melakukan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perubahan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huruf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PowerPoint </a:t>
            </a:r>
            <a:r>
              <a:rPr lang="en-US" sz="2000" i="1" dirty="0" err="1">
                <a:solidFill>
                  <a:schemeClr val="bg1"/>
                </a:solidFill>
              </a:rPr>
              <a:t>dapat</a:t>
            </a:r>
            <a:endParaRPr lang="en-US" sz="2000" i="1" dirty="0">
              <a:solidFill>
                <a:schemeClr val="bg1"/>
              </a:solidFill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</a:rPr>
              <a:t>dilakukan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cara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Blok </a:t>
            </a:r>
            <a:r>
              <a:rPr lang="en-US" sz="2000" dirty="0" err="1">
                <a:solidFill>
                  <a:schemeClr val="bg1"/>
                </a:solidFill>
              </a:rPr>
              <a:t>kata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kalimat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klik</a:t>
            </a:r>
            <a:r>
              <a:rPr lang="en-US" sz="2000" dirty="0">
                <a:solidFill>
                  <a:schemeClr val="bg1"/>
                </a:solidFill>
              </a:rPr>
              <a:t> area text box yang </a:t>
            </a:r>
            <a:r>
              <a:rPr lang="en-US" sz="2000" dirty="0" err="1">
                <a:solidFill>
                  <a:schemeClr val="bg1"/>
                </a:solidFill>
              </a:rPr>
              <a:t>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dirubah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</a:p>
          <a:p>
            <a:pPr algn="l"/>
            <a:endParaRPr lang="en-US" sz="2000" dirty="0" smtClean="0">
              <a:solidFill>
                <a:schemeClr val="bg1"/>
              </a:solidFill>
            </a:endParaRPr>
          </a:p>
          <a:p>
            <a:pPr algn="l"/>
            <a:endParaRPr lang="en-US" sz="2000" dirty="0" smtClean="0">
              <a:solidFill>
                <a:schemeClr val="bg1"/>
              </a:solidFill>
            </a:endParaRPr>
          </a:p>
          <a:p>
            <a:pPr algn="l"/>
            <a:endParaRPr lang="en-US" sz="2000" dirty="0">
              <a:solidFill>
                <a:schemeClr val="bg1"/>
              </a:solidFill>
            </a:endParaRPr>
          </a:p>
          <a:p>
            <a:pPr algn="l"/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Klik</a:t>
            </a:r>
            <a:r>
              <a:rPr lang="en-US" sz="2000" dirty="0">
                <a:solidFill>
                  <a:schemeClr val="bg1"/>
                </a:solidFill>
              </a:rPr>
              <a:t> Menu </a:t>
            </a:r>
            <a:r>
              <a:rPr lang="en-US" sz="2000" i="1" dirty="0">
                <a:solidFill>
                  <a:schemeClr val="bg1"/>
                </a:solidFill>
              </a:rPr>
              <a:t>format </a:t>
            </a:r>
            <a:r>
              <a:rPr lang="en-US" sz="2000" i="1" dirty="0" err="1">
                <a:solidFill>
                  <a:schemeClr val="bg1"/>
                </a:solidFill>
              </a:rPr>
              <a:t>dan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pilih</a:t>
            </a:r>
            <a:r>
              <a:rPr lang="en-US" sz="2000" i="1" dirty="0">
                <a:solidFill>
                  <a:schemeClr val="bg1"/>
                </a:solidFill>
              </a:rPr>
              <a:t> font </a:t>
            </a:r>
            <a:r>
              <a:rPr lang="en-US" sz="2000" i="1" dirty="0" err="1">
                <a:solidFill>
                  <a:schemeClr val="bg1"/>
                </a:solidFill>
              </a:rPr>
              <a:t>hingga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muncul</a:t>
            </a:r>
            <a:r>
              <a:rPr lang="en-US" sz="2000" i="1" dirty="0">
                <a:solidFill>
                  <a:schemeClr val="bg1"/>
                </a:solidFill>
              </a:rPr>
              <a:t> dialog </a:t>
            </a:r>
            <a:r>
              <a:rPr lang="en-US" sz="2000" i="1" dirty="0" err="1">
                <a:solidFill>
                  <a:schemeClr val="bg1"/>
                </a:solidFill>
              </a:rPr>
              <a:t>seperti</a:t>
            </a:r>
            <a:endParaRPr lang="en-US" sz="2000" i="1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gambar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dibawah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 smtClean="0">
                <a:solidFill>
                  <a:schemeClr val="bg1"/>
                </a:solidFill>
              </a:rPr>
              <a:t>;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733800"/>
            <a:ext cx="4724400" cy="12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09600"/>
            <a:ext cx="7620000" cy="5791200"/>
          </a:xfrm>
        </p:spPr>
        <p:txBody>
          <a:bodyPr>
            <a:normAutofit/>
          </a:bodyPr>
          <a:lstStyle/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Font </a:t>
            </a:r>
            <a:r>
              <a:rPr lang="en-US" sz="1800" dirty="0"/>
              <a:t>: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memilih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huruf</a:t>
            </a:r>
            <a:endParaRPr lang="en-US" sz="1800" dirty="0"/>
          </a:p>
          <a:p>
            <a:pPr algn="l"/>
            <a:r>
              <a:rPr lang="en-US" sz="1800" dirty="0"/>
              <a:t>Font Style :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memilih</a:t>
            </a:r>
            <a:r>
              <a:rPr lang="en-US" sz="1800" dirty="0"/>
              <a:t> </a:t>
            </a:r>
            <a:r>
              <a:rPr lang="en-US" sz="1800" dirty="0" err="1"/>
              <a:t>tampilah</a:t>
            </a:r>
            <a:r>
              <a:rPr lang="en-US" sz="1800" dirty="0"/>
              <a:t> </a:t>
            </a:r>
            <a:r>
              <a:rPr lang="en-US" sz="1800" dirty="0" err="1"/>
              <a:t>huruf</a:t>
            </a:r>
            <a:r>
              <a:rPr lang="en-US" sz="1800" dirty="0"/>
              <a:t> (</a:t>
            </a:r>
            <a:r>
              <a:rPr lang="en-US" sz="1800" dirty="0" err="1"/>
              <a:t>biasa</a:t>
            </a:r>
            <a:r>
              <a:rPr lang="en-US" sz="1800" dirty="0"/>
              <a:t>, </a:t>
            </a:r>
            <a:r>
              <a:rPr lang="en-US" sz="1800" dirty="0" err="1"/>
              <a:t>tebal</a:t>
            </a:r>
            <a:r>
              <a:rPr lang="en-US" sz="1800" dirty="0"/>
              <a:t>, miring,</a:t>
            </a:r>
          </a:p>
          <a:p>
            <a:pPr algn="l"/>
            <a:r>
              <a:rPr lang="en-US" sz="1800" dirty="0"/>
              <a:t>miring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tebal</a:t>
            </a:r>
            <a:r>
              <a:rPr lang="en-US" sz="1800" dirty="0"/>
              <a:t>).</a:t>
            </a:r>
          </a:p>
          <a:p>
            <a:pPr algn="l"/>
            <a:r>
              <a:rPr lang="en-US" sz="1800" dirty="0"/>
              <a:t>Size :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menentukan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sz="1800" dirty="0"/>
              <a:t> </a:t>
            </a:r>
            <a:r>
              <a:rPr lang="en-US" sz="1800" dirty="0" err="1"/>
              <a:t>huruf</a:t>
            </a:r>
            <a:r>
              <a:rPr lang="en-US" sz="1800" dirty="0"/>
              <a:t>.</a:t>
            </a:r>
          </a:p>
          <a:p>
            <a:pPr algn="l"/>
            <a:r>
              <a:rPr lang="en-US" sz="1800" dirty="0"/>
              <a:t>Color :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warna</a:t>
            </a:r>
            <a:r>
              <a:rPr lang="en-US" sz="1800" dirty="0"/>
              <a:t> </a:t>
            </a:r>
            <a:r>
              <a:rPr lang="en-US" sz="1800" dirty="0" err="1"/>
              <a:t>huruf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09599"/>
            <a:ext cx="5486400" cy="385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Perhatikan gambar di bawah ini </a:t>
            </a:r>
            <a:r>
              <a:rPr lang="sv-SE" dirty="0"/>
              <a:t>: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90801"/>
            <a:ext cx="67838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Mengenal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Fitur-Fitur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Presentasi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7391400" cy="4343400"/>
          </a:xfrm>
        </p:spPr>
        <p:txBody>
          <a:bodyPr>
            <a:normAutofit/>
          </a:bodyPr>
          <a:lstStyle/>
          <a:p>
            <a:pPr algn="l"/>
            <a:r>
              <a:rPr lang="en-US" sz="2000" b="1" i="1" dirty="0">
                <a:solidFill>
                  <a:schemeClr val="tx2">
                    <a:lumMod val="25000"/>
                  </a:schemeClr>
                </a:solidFill>
              </a:rPr>
              <a:t>Alignment</a:t>
            </a:r>
          </a:p>
          <a:p>
            <a:pPr algn="l"/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pengaturan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tulisan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dapat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dilakukan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memilih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b="1" i="1" dirty="0">
                <a:solidFill>
                  <a:schemeClr val="tx2">
                    <a:lumMod val="25000"/>
                  </a:schemeClr>
                </a:solidFill>
              </a:rPr>
              <a:t>format</a:t>
            </a:r>
          </a:p>
          <a:p>
            <a:pPr algn="l"/>
            <a:r>
              <a:rPr lang="en-US" sz="2000" dirty="0"/>
              <a:t>| </a:t>
            </a:r>
            <a:r>
              <a:rPr lang="en-US" sz="2000" b="1" i="1" dirty="0" smtClean="0"/>
              <a:t>alignment</a:t>
            </a:r>
          </a:p>
          <a:p>
            <a:pPr algn="l"/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895600"/>
            <a:ext cx="3733800" cy="333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Align left (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ctrl+l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memberikan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efek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tulisan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rata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kiri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seperti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gambar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dibawah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ini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362200"/>
            <a:ext cx="73152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l"/>
            <a:r>
              <a:rPr lang="en-US" sz="2000" b="1" i="1" dirty="0">
                <a:solidFill>
                  <a:srgbClr val="FF0000"/>
                </a:solidFill>
              </a:rPr>
              <a:t>Center (</a:t>
            </a:r>
            <a:r>
              <a:rPr lang="en-US" sz="2000" b="1" i="1" dirty="0" err="1">
                <a:solidFill>
                  <a:srgbClr val="FF0000"/>
                </a:solidFill>
              </a:rPr>
              <a:t>ctrl+e</a:t>
            </a:r>
            <a:r>
              <a:rPr lang="en-US" sz="2000" b="1" i="1" dirty="0">
                <a:solidFill>
                  <a:srgbClr val="FF0000"/>
                </a:solidFill>
              </a:rPr>
              <a:t>) </a:t>
            </a:r>
            <a:r>
              <a:rPr lang="en-US" sz="2000" b="1" i="1" dirty="0" err="1">
                <a:solidFill>
                  <a:srgbClr val="FF0000"/>
                </a:solidFill>
              </a:rPr>
              <a:t>memberikan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efek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tulisan</a:t>
            </a:r>
            <a:r>
              <a:rPr lang="en-US" sz="2000" b="1" i="1" dirty="0">
                <a:solidFill>
                  <a:srgbClr val="FF0000"/>
                </a:solidFill>
              </a:rPr>
              <a:t> center </a:t>
            </a:r>
            <a:r>
              <a:rPr lang="en-US" sz="2000" b="1" i="1" dirty="0" err="1">
                <a:solidFill>
                  <a:srgbClr val="FF0000"/>
                </a:solidFill>
              </a:rPr>
              <a:t>seperti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gambar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dibawah</a:t>
            </a:r>
            <a:endParaRPr lang="en-US" sz="2000" b="1" i="1" dirty="0">
              <a:solidFill>
                <a:srgbClr val="FF0000"/>
              </a:solidFill>
            </a:endParaRPr>
          </a:p>
          <a:p>
            <a:pPr algn="l"/>
            <a:r>
              <a:rPr lang="en-US" sz="2000" dirty="0" err="1">
                <a:solidFill>
                  <a:srgbClr val="FF0000"/>
                </a:solidFill>
              </a:rPr>
              <a:t>ini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90800"/>
            <a:ext cx="4519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648199"/>
            <a:ext cx="4343400" cy="115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sv-SE" sz="2000" b="1" i="1" dirty="0" smtClean="0">
                <a:solidFill>
                  <a:schemeClr val="tx1"/>
                </a:solidFill>
              </a:rPr>
              <a:t>Align right (ctrl+r) memberikan efek tulisan rata kanan seperti gambar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dibawah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ini</a:t>
            </a:r>
            <a:r>
              <a:rPr lang="en-US" sz="2000" dirty="0" smtClean="0">
                <a:solidFill>
                  <a:schemeClr val="tx1"/>
                </a:solidFill>
              </a:rPr>
              <a:t> :</a:t>
            </a:r>
          </a:p>
          <a:p>
            <a:pPr algn="l"/>
            <a:r>
              <a:rPr lang="en-US" sz="2000" b="1" i="1" dirty="0" smtClean="0">
                <a:solidFill>
                  <a:schemeClr val="tx1"/>
                </a:solidFill>
              </a:rPr>
              <a:t>Bullet  </a:t>
            </a:r>
          </a:p>
          <a:p>
            <a:pPr algn="l"/>
            <a:endParaRPr lang="en-US" sz="2000" b="1" i="1" dirty="0" smtClean="0">
              <a:solidFill>
                <a:schemeClr val="tx1"/>
              </a:solidFill>
            </a:endParaRPr>
          </a:p>
          <a:p>
            <a:pPr algn="l"/>
            <a:endParaRPr lang="en-US" sz="2000" b="1" i="1" dirty="0" smtClean="0">
              <a:solidFill>
                <a:schemeClr val="tx1"/>
              </a:solidFill>
            </a:endParaRPr>
          </a:p>
          <a:p>
            <a:pPr algn="l"/>
            <a:endParaRPr lang="en-US" sz="2000" b="1" i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i="1" dirty="0" smtClean="0">
                <a:solidFill>
                  <a:schemeClr val="tx1"/>
                </a:solidFill>
              </a:rPr>
              <a:t>Bullet and Numbering</a:t>
            </a:r>
          </a:p>
          <a:p>
            <a:pPr algn="l"/>
            <a:r>
              <a:rPr lang="en-US" sz="2000" b="1" i="1" dirty="0" smtClean="0">
                <a:solidFill>
                  <a:schemeClr val="tx1"/>
                </a:solidFill>
              </a:rPr>
              <a:t>Bullet and Numbering </a:t>
            </a:r>
            <a:r>
              <a:rPr lang="en-US" sz="2000" b="1" i="1" dirty="0" err="1" smtClean="0">
                <a:solidFill>
                  <a:schemeClr val="tx1"/>
                </a:solidFill>
              </a:rPr>
              <a:t>berfungsi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untuk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memperjelas</a:t>
            </a:r>
            <a:r>
              <a:rPr lang="en-US" sz="2000" b="1" i="1" dirty="0" smtClean="0">
                <a:solidFill>
                  <a:schemeClr val="tx1"/>
                </a:solidFill>
              </a:rPr>
              <a:t> focus </a:t>
            </a:r>
            <a:r>
              <a:rPr lang="en-US" sz="2000" b="1" i="1" dirty="0" err="1" smtClean="0">
                <a:solidFill>
                  <a:schemeClr val="tx1"/>
                </a:solidFill>
              </a:rPr>
              <a:t>pada</a:t>
            </a:r>
            <a:r>
              <a:rPr lang="en-US" sz="2000" b="1" i="1" dirty="0" smtClean="0">
                <a:solidFill>
                  <a:schemeClr val="tx1"/>
                </a:solidFill>
              </a:rPr>
              <a:t> slide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presentasi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klik</a:t>
            </a:r>
            <a:r>
              <a:rPr lang="en-US" sz="2000" dirty="0" smtClean="0">
                <a:solidFill>
                  <a:schemeClr val="tx1"/>
                </a:solidFill>
              </a:rPr>
              <a:t> area text box yang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dirubah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Cara </a:t>
            </a:r>
            <a:r>
              <a:rPr lang="en-US" sz="2000" dirty="0" err="1" smtClean="0">
                <a:solidFill>
                  <a:schemeClr val="tx1"/>
                </a:solidFill>
              </a:rPr>
              <a:t>membuat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Bulleted List </a:t>
            </a:r>
            <a:r>
              <a:rPr lang="en-US" sz="2000" i="1" dirty="0" err="1" smtClean="0">
                <a:solidFill>
                  <a:schemeClr val="tx1"/>
                </a:solidFill>
              </a:rPr>
              <a:t>dari</a:t>
            </a:r>
            <a:r>
              <a:rPr lang="en-US" sz="2000" i="1" dirty="0" smtClean="0">
                <a:solidFill>
                  <a:schemeClr val="tx1"/>
                </a:solidFill>
              </a:rPr>
              <a:t> Text Box :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Klik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</a:rPr>
              <a:t>Format | Bullets and Numbering </a:t>
            </a:r>
            <a:r>
              <a:rPr lang="en-US" sz="2000" b="1" i="1" dirty="0" err="1" smtClean="0">
                <a:solidFill>
                  <a:schemeClr val="tx1"/>
                </a:solidFill>
              </a:rPr>
              <a:t>dari</a:t>
            </a:r>
            <a:r>
              <a:rPr lang="en-US" sz="2000" b="1" i="1" dirty="0" smtClean="0">
                <a:solidFill>
                  <a:schemeClr val="tx1"/>
                </a:solidFill>
              </a:rPr>
              <a:t> menu bar </a:t>
            </a:r>
            <a:r>
              <a:rPr lang="en-US" sz="2000" b="1" i="1" dirty="0" err="1" smtClean="0">
                <a:solidFill>
                  <a:schemeClr val="tx1"/>
                </a:solidFill>
              </a:rPr>
              <a:t>atau</a:t>
            </a:r>
            <a:endParaRPr lang="en-US" sz="2000" b="1" i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sv-SE" sz="2000" dirty="0" smtClean="0">
                <a:solidFill>
                  <a:schemeClr val="tx1"/>
                </a:solidFill>
              </a:rPr>
              <a:t> Klik kanan pada area text box kemudian pilih </a:t>
            </a:r>
            <a:r>
              <a:rPr lang="sv-SE" sz="2000" b="1" i="1" dirty="0" smtClean="0">
                <a:solidFill>
                  <a:schemeClr val="tx1"/>
                </a:solidFill>
              </a:rPr>
              <a:t>Bullets and</a:t>
            </a:r>
          </a:p>
          <a:p>
            <a:pPr algn="l"/>
            <a:r>
              <a:rPr lang="en-US" sz="2000" b="1" i="1" dirty="0" smtClean="0">
                <a:solidFill>
                  <a:schemeClr val="tx1"/>
                </a:solidFill>
              </a:rPr>
              <a:t>Numbering </a:t>
            </a:r>
            <a:r>
              <a:rPr lang="en-US" sz="2000" b="1" i="1" dirty="0" err="1" smtClean="0">
                <a:solidFill>
                  <a:schemeClr val="tx1"/>
                </a:solidFill>
              </a:rPr>
              <a:t>sehingga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muncul</a:t>
            </a:r>
            <a:r>
              <a:rPr lang="en-US" sz="2000" b="1" i="1" dirty="0" smtClean="0">
                <a:solidFill>
                  <a:schemeClr val="tx1"/>
                </a:solidFill>
              </a:rPr>
              <a:t> dialog </a:t>
            </a:r>
            <a:r>
              <a:rPr lang="en-US" sz="2000" b="1" i="1" dirty="0" err="1" smtClean="0">
                <a:solidFill>
                  <a:schemeClr val="tx1"/>
                </a:solidFill>
              </a:rPr>
              <a:t>seperti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dibawah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ini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00200"/>
            <a:ext cx="4010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8153400" cy="5715000"/>
          </a:xfrm>
        </p:spPr>
        <p:txBody>
          <a:bodyPr>
            <a:normAutofit/>
          </a:bodyPr>
          <a:lstStyle/>
          <a:p>
            <a:pPr algn="l"/>
            <a:r>
              <a:rPr lang="en-US" sz="2000" dirty="0" err="1">
                <a:solidFill>
                  <a:srgbClr val="FF0000"/>
                </a:solidFill>
              </a:rPr>
              <a:t>Pilih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bullets yang </a:t>
            </a:r>
            <a:r>
              <a:rPr lang="en-US" sz="2000" i="1" dirty="0" err="1">
                <a:solidFill>
                  <a:srgbClr val="FF0000"/>
                </a:solidFill>
              </a:rPr>
              <a:t>Anda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gunakan</a:t>
            </a:r>
            <a:r>
              <a:rPr lang="en-US" sz="2000" i="1" dirty="0">
                <a:solidFill>
                  <a:srgbClr val="FF0000"/>
                </a:solidFill>
              </a:rPr>
              <a:t>, </a:t>
            </a:r>
            <a:r>
              <a:rPr lang="en-US" sz="2000" i="1" dirty="0" err="1">
                <a:solidFill>
                  <a:srgbClr val="FF0000"/>
                </a:solidFill>
              </a:rPr>
              <a:t>perhatikan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gambar</a:t>
            </a:r>
            <a:endParaRPr lang="en-US" sz="2000" i="1" dirty="0">
              <a:solidFill>
                <a:srgbClr val="FF0000"/>
              </a:solidFill>
            </a:endParaRPr>
          </a:p>
          <a:p>
            <a:pPr algn="l"/>
            <a:r>
              <a:rPr lang="en-US" sz="2000" dirty="0" err="1">
                <a:solidFill>
                  <a:srgbClr val="FF0000"/>
                </a:solidFill>
              </a:rPr>
              <a:t>dibawah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ini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95400"/>
            <a:ext cx="42100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3276600" y="1752600"/>
            <a:ext cx="36576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1066800" y="1676400"/>
            <a:ext cx="1295400" cy="762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000" y="1524000"/>
            <a:ext cx="132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Penomoran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438400"/>
            <a:ext cx="72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bullet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139</TotalTime>
  <Words>656</Words>
  <Application>Microsoft Office PowerPoint</Application>
  <PresentationFormat>On-screen Show (4:3)</PresentationFormat>
  <Paragraphs>143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Concourse</vt:lpstr>
      <vt:lpstr>Trek</vt:lpstr>
      <vt:lpstr>Office Theme</vt:lpstr>
      <vt:lpstr>Apex</vt:lpstr>
      <vt:lpstr>1_Office Theme</vt:lpstr>
      <vt:lpstr>Kegiatan belajar 3</vt:lpstr>
      <vt:lpstr>TUJUAN PEMBELAJARAN</vt:lpstr>
      <vt:lpstr>MATERI PEMELAJARAN</vt:lpstr>
      <vt:lpstr>Slide 4</vt:lpstr>
      <vt:lpstr>Perhatikan gambar di bawah ini :</vt:lpstr>
      <vt:lpstr>Mengenal Fitur-Fitur Presentasi</vt:lpstr>
      <vt:lpstr>Align left (ctrl+l) memberikan efek tulisan rata kiri seperti gambar dibawah ini :</vt:lpstr>
      <vt:lpstr>Slide 8</vt:lpstr>
      <vt:lpstr>Slide 9</vt:lpstr>
      <vt:lpstr>Slide 10</vt:lpstr>
      <vt:lpstr>Slide 11</vt:lpstr>
      <vt:lpstr>Slide 12</vt:lpstr>
      <vt:lpstr>Check list slide number untuk memberikan halaman pada slide presentasi Check list footer dan masukkan tulisan yang akan dijadikan sebagai catatan kaki.</vt:lpstr>
      <vt:lpstr>Perhatikan gambar di bawah ini</vt:lpstr>
      <vt:lpstr>Design/Layout Background (Latar Belakang) Langkah-langkah untuk mengatur latar belakang slide : Klik format | background dari menu bar, atau klik kanan pada slide kemudian pilih background sehingga muncul gambar di bawah ini.</vt:lpstr>
      <vt:lpstr>Pilih warna yang dikehendaki melalui menu dropdown dibawah kotak background fill atau pilih more colors untuk pilihan warna yang lebih variatif. Pilih fill effect dari menu drop-down untuk menambahkan gradient, texture, pattern, picture</vt:lpstr>
      <vt:lpstr>Slide 17</vt:lpstr>
      <vt:lpstr>Slide 18</vt:lpstr>
      <vt:lpstr>Slide 19</vt:lpstr>
      <vt:lpstr>Slide 20</vt:lpstr>
      <vt:lpstr>Untuk membuat presentasi dapat dijalankan terus menerus 1. Klik menu slide show 2. Klik setup show 3. Beri tanda ok (v) pada pilihan loop continuously until ‘esc’ 4. Klik Ok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Kegiatan belajar 3</dc:title>
  <dc:creator>Toshiba</dc:creator>
  <cp:lastModifiedBy>OWNER</cp:lastModifiedBy>
  <cp:revision>17</cp:revision>
  <dcterms:created xsi:type="dcterms:W3CDTF">2012-03-18T01:18:36Z</dcterms:created>
  <dcterms:modified xsi:type="dcterms:W3CDTF">2012-03-26T02:09:49Z</dcterms:modified>
</cp:coreProperties>
</file>