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  <p:sldMasterId id="2147483744" r:id="rId3"/>
    <p:sldMasterId id="2147483756" r:id="rId4"/>
    <p:sldMasterId id="2147483768" r:id="rId5"/>
    <p:sldMasterId id="2147483780" r:id="rId6"/>
    <p:sldMasterId id="2147483792" r:id="rId7"/>
    <p:sldMasterId id="2147483804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D671E9D-9C29-4A5D-A550-10D360A8486C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D671E9D-9C29-4A5D-A550-10D360A8486C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671E9D-9C29-4A5D-A550-10D360A8486C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D671E9D-9C29-4A5D-A550-10D360A8486C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671E9D-9C29-4A5D-A550-10D360A8486C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671E9D-9C29-4A5D-A550-10D360A8486C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671E9D-9C29-4A5D-A550-10D360A8486C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671E9D-9C29-4A5D-A550-10D360A8486C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D671E9D-9C29-4A5D-A550-10D360A8486C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D671E9D-9C29-4A5D-A550-10D360A8486C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671E9D-9C29-4A5D-A550-10D360A8486C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671E9D-9C29-4A5D-A550-10D360A8486C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D671E9D-9C29-4A5D-A550-10D360A8486C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671E9D-9C29-4A5D-A550-10D360A8486C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671E9D-9C29-4A5D-A550-10D360A8486C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671E9D-9C29-4A5D-A550-10D360A8486C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671E9D-9C29-4A5D-A550-10D360A8486C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671E9D-9C29-4A5D-A550-10D360A8486C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671E9D-9C29-4A5D-A550-10D360A8486C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D671E9D-9C29-4A5D-A550-10D360A8486C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D671E9D-9C29-4A5D-A550-10D360A8486C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671E9D-9C29-4A5D-A550-10D360A8486C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671E9D-9C29-4A5D-A550-10D360A8486C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D671E9D-9C29-4A5D-A550-10D360A8486C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D671E9D-9C29-4A5D-A550-10D360A8486C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D671E9D-9C29-4A5D-A550-10D360A8486C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D671E9D-9C29-4A5D-A550-10D360A8486C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D671E9D-9C29-4A5D-A550-10D360A8486C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D671E9D-9C29-4A5D-A550-10D360A8486C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1E9D-9C29-4A5D-A550-10D360A8486C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D671E9D-9C29-4A5D-A550-10D360A8486C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D671E9D-9C29-4A5D-A550-10D360A8486C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D671E9D-9C29-4A5D-A550-10D360A8486C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D671E9D-9C29-4A5D-A550-10D360A8486C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CD671E9D-9C29-4A5D-A550-10D360A8486C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D671E9D-9C29-4A5D-A550-10D360A8486C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D671E9D-9C29-4A5D-A550-10D360A8486C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D671E9D-9C29-4A5D-A550-10D360A8486C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D671E9D-9C29-4A5D-A550-10D360A8486C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92346C2-B839-41E8-A456-9F3C0C5DB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/>
            <a:r>
              <a:rPr lang="en-US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oper Black" pitchFamily="18" charset="0"/>
              </a:rPr>
              <a:t>KEGIATAN BELAJAR 1</a:t>
            </a:r>
            <a:br>
              <a:rPr lang="en-US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oper Black" pitchFamily="18" charset="0"/>
              </a:rPr>
            </a:br>
            <a:r>
              <a:rPr lang="en-US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oper Black" pitchFamily="18" charset="0"/>
              </a:rPr>
              <a:t/>
            </a:r>
            <a:br>
              <a:rPr lang="en-US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oper Black" pitchFamily="18" charset="0"/>
              </a:rPr>
            </a:br>
            <a:r>
              <a:rPr lang="en-US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oper Black" pitchFamily="18" charset="0"/>
              </a:rPr>
              <a:t>SITI KHODIJAH</a:t>
            </a:r>
            <a:r>
              <a:rPr lang="en-US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33CC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oper Black" pitchFamily="18" charset="0"/>
              </a:rPr>
              <a:t/>
            </a:r>
            <a:br>
              <a:rPr lang="en-US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33CC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oper Black" pitchFamily="18" charset="0"/>
              </a:rPr>
            </a:br>
            <a:r>
              <a:rPr lang="en-US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33CC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oper Black" pitchFamily="18" charset="0"/>
              </a:rPr>
              <a:t>Pend.B</a:t>
            </a:r>
            <a:r>
              <a:rPr lang="en-US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33CC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oper Black" pitchFamily="18" charset="0"/>
              </a:rPr>
              <a:t>. </a:t>
            </a:r>
            <a:r>
              <a:rPr lang="en-US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33CC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oper Black" pitchFamily="18" charset="0"/>
              </a:rPr>
              <a:t>Jepang</a:t>
            </a:r>
            <a:r>
              <a:rPr lang="en-US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33CC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oper Black" pitchFamily="18" charset="0"/>
              </a:rPr>
              <a:t> 2A</a:t>
            </a:r>
            <a:br>
              <a:rPr lang="en-US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33CC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oper Black" pitchFamily="18" charset="0"/>
              </a:rPr>
            </a:br>
            <a:r>
              <a:rPr lang="en-US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33CC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oper Black" pitchFamily="18" charset="0"/>
              </a:rPr>
              <a:t>1101075011</a:t>
            </a:r>
            <a:endParaRPr lang="en-US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33CC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oper Black" pitchFamily="18" charset="0"/>
            </a:endParaRPr>
          </a:p>
        </p:txBody>
      </p:sp>
    </p:spTree>
  </p:cSld>
  <p:clrMapOvr>
    <a:masterClrMapping/>
  </p:clrMapOvr>
  <p:transition>
    <p:split orient="vert"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581400"/>
            <a:ext cx="7772400" cy="1601162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Brush Script MT" pitchFamily="66" charset="0"/>
              </a:rPr>
              <a:t>SEKIAN DAN TERIMAKASIH</a:t>
            </a:r>
            <a:endParaRPr lang="en-US" sz="4400" dirty="0">
              <a:solidFill>
                <a:schemeClr val="tx1"/>
              </a:solidFill>
              <a:latin typeface="Brush Script M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81001"/>
            <a:ext cx="7772400" cy="10668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effectLst/>
              </a:rPr>
              <a:t>INSTALASI MICROSOFT POWERPOINT</a:t>
            </a:r>
            <a:endParaRPr lang="en-US" sz="4000" dirty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371600"/>
            <a:ext cx="7391400" cy="510540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sz="2400" dirty="0" smtClean="0"/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Microsoft Office Power Point </a:t>
            </a:r>
            <a:r>
              <a:rPr lang="en-US" sz="2400" dirty="0" err="1" smtClean="0">
                <a:solidFill>
                  <a:schemeClr val="bg1"/>
                </a:solidFill>
              </a:rPr>
              <a:t>sebagai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salah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satu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aplikasi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diantara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aplikasi-aplikasi</a:t>
            </a:r>
            <a:r>
              <a:rPr lang="en-US" sz="2400" dirty="0" smtClean="0">
                <a:solidFill>
                  <a:schemeClr val="bg1"/>
                </a:solidFill>
              </a:rPr>
              <a:t> office </a:t>
            </a:r>
            <a:r>
              <a:rPr lang="en-US" sz="2400" dirty="0" err="1" smtClean="0">
                <a:solidFill>
                  <a:schemeClr val="bg1"/>
                </a:solidFill>
              </a:rPr>
              <a:t>lainnya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seperti</a:t>
            </a:r>
            <a:r>
              <a:rPr lang="en-US" sz="2400" dirty="0" smtClean="0">
                <a:solidFill>
                  <a:schemeClr val="bg1"/>
                </a:solidFill>
              </a:rPr>
              <a:t> Microsoft Word, </a:t>
            </a:r>
            <a:r>
              <a:rPr lang="fi-FI" sz="2400" dirty="0" smtClean="0">
                <a:solidFill>
                  <a:schemeClr val="bg1"/>
                </a:solidFill>
              </a:rPr>
              <a:t>Excel dan lain-lain, merupakan aplikasi yang digunakan untuk melakukan kegiatan presentasi, jadi anda dituntut untuk </a:t>
            </a:r>
            <a:r>
              <a:rPr lang="pt-BR" sz="2400" dirty="0" smtClean="0">
                <a:solidFill>
                  <a:schemeClr val="bg1"/>
                </a:solidFill>
              </a:rPr>
              <a:t>menguasai modul ini sampai anda dapat mempresentasikan </a:t>
            </a:r>
            <a:r>
              <a:rPr lang="en-US" sz="2400" dirty="0" err="1" smtClean="0">
                <a:solidFill>
                  <a:schemeClr val="bg1"/>
                </a:solidFill>
              </a:rPr>
              <a:t>dan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bertugas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sebagai</a:t>
            </a:r>
            <a:r>
              <a:rPr lang="en-US" sz="2400" dirty="0" smtClean="0">
                <a:solidFill>
                  <a:schemeClr val="bg1"/>
                </a:solidFill>
              </a:rPr>
              <a:t> presenter.</a:t>
            </a:r>
          </a:p>
          <a:p>
            <a:pPr algn="l"/>
            <a:r>
              <a:rPr lang="en-US" sz="2400" dirty="0" smtClean="0">
                <a:solidFill>
                  <a:schemeClr val="bg1"/>
                </a:solidFill>
              </a:rPr>
              <a:t>	</a:t>
            </a:r>
            <a:r>
              <a:rPr lang="en-US" sz="2400" dirty="0" err="1" smtClean="0">
                <a:solidFill>
                  <a:schemeClr val="bg1"/>
                </a:solidFill>
              </a:rPr>
              <a:t>Untuk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penginstalan</a:t>
            </a:r>
            <a:r>
              <a:rPr lang="en-US" sz="2400" dirty="0" smtClean="0">
                <a:solidFill>
                  <a:schemeClr val="bg1"/>
                </a:solidFill>
              </a:rPr>
              <a:t> Microsoft </a:t>
            </a:r>
            <a:r>
              <a:rPr lang="en-US" sz="2400" dirty="0" err="1" smtClean="0">
                <a:solidFill>
                  <a:schemeClr val="bg1"/>
                </a:solidFill>
              </a:rPr>
              <a:t>Powerpoint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biasanya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proses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l"/>
            <a:r>
              <a:rPr lang="nn-NO" sz="2400" dirty="0" smtClean="0">
                <a:solidFill>
                  <a:schemeClr val="bg1"/>
                </a:solidFill>
              </a:rPr>
              <a:t>penginstalannya bersamaan dengan aplikasi-aplikasi Microsoft</a:t>
            </a:r>
          </a:p>
          <a:p>
            <a:pPr algn="l"/>
            <a:r>
              <a:rPr lang="en-US" sz="2400" dirty="0" smtClean="0">
                <a:solidFill>
                  <a:schemeClr val="bg1"/>
                </a:solidFill>
              </a:rPr>
              <a:t>Office </a:t>
            </a:r>
            <a:r>
              <a:rPr lang="en-US" sz="2400" dirty="0" err="1">
                <a:solidFill>
                  <a:schemeClr val="bg1"/>
                </a:solidFill>
              </a:rPr>
              <a:t>lainnya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seperti</a:t>
            </a:r>
            <a:r>
              <a:rPr lang="en-US" sz="2400" dirty="0">
                <a:solidFill>
                  <a:schemeClr val="bg1"/>
                </a:solidFill>
              </a:rPr>
              <a:t> Microsoft Word, Microsoft Excel. Dan</a:t>
            </a:r>
          </a:p>
          <a:p>
            <a:pPr algn="l"/>
            <a:r>
              <a:rPr lang="en-US" sz="2400" dirty="0" err="1">
                <a:solidFill>
                  <a:schemeClr val="bg1"/>
                </a:solidFill>
              </a:rPr>
              <a:t>proses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penginstalannya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pada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dasarnya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semuanya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sama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  <a:r>
              <a:rPr lang="en-US" sz="2400" dirty="0" err="1">
                <a:solidFill>
                  <a:schemeClr val="bg1"/>
                </a:solidFill>
              </a:rPr>
              <a:t>Yaitu</a:t>
            </a:r>
            <a:endParaRPr lang="en-US" sz="2400" dirty="0">
              <a:solidFill>
                <a:schemeClr val="bg1"/>
              </a:solidFill>
            </a:endParaRPr>
          </a:p>
          <a:p>
            <a:pPr algn="l"/>
            <a:r>
              <a:rPr lang="en-US" sz="2400" dirty="0" err="1">
                <a:solidFill>
                  <a:schemeClr val="bg1"/>
                </a:solidFill>
              </a:rPr>
              <a:t>dengan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memasukkan</a:t>
            </a:r>
            <a:r>
              <a:rPr lang="en-US" sz="2400" dirty="0">
                <a:solidFill>
                  <a:schemeClr val="bg1"/>
                </a:solidFill>
              </a:rPr>
              <a:t> CD </a:t>
            </a:r>
            <a:r>
              <a:rPr lang="en-US" sz="2400" dirty="0" err="1">
                <a:solidFill>
                  <a:schemeClr val="bg1"/>
                </a:solidFill>
              </a:rPr>
              <a:t>drivernya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dalam</a:t>
            </a:r>
            <a:r>
              <a:rPr lang="en-US" sz="2400" dirty="0">
                <a:solidFill>
                  <a:schemeClr val="bg1"/>
                </a:solidFill>
              </a:rPr>
              <a:t> CD Room, </a:t>
            </a:r>
            <a:r>
              <a:rPr lang="en-US" sz="2400" dirty="0" err="1">
                <a:solidFill>
                  <a:schemeClr val="bg1"/>
                </a:solidFill>
              </a:rPr>
              <a:t>ikuti</a:t>
            </a:r>
            <a:endParaRPr lang="en-US" sz="2400" dirty="0">
              <a:solidFill>
                <a:schemeClr val="bg1"/>
              </a:solidFill>
            </a:endParaRPr>
          </a:p>
          <a:p>
            <a:pPr algn="l"/>
            <a:r>
              <a:rPr lang="en-US" sz="2400" dirty="0" err="1">
                <a:solidFill>
                  <a:schemeClr val="bg1"/>
                </a:solidFill>
              </a:rPr>
              <a:t>instruksi</a:t>
            </a:r>
            <a:r>
              <a:rPr lang="en-US" sz="2400" dirty="0">
                <a:solidFill>
                  <a:schemeClr val="bg1"/>
                </a:solidFill>
              </a:rPr>
              <a:t> yang </a:t>
            </a:r>
            <a:r>
              <a:rPr lang="en-US" sz="2400" dirty="0" err="1">
                <a:solidFill>
                  <a:schemeClr val="bg1"/>
                </a:solidFill>
              </a:rPr>
              <a:t>diberikan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masukkan</a:t>
            </a:r>
            <a:r>
              <a:rPr lang="en-US" sz="2400" dirty="0">
                <a:solidFill>
                  <a:schemeClr val="bg1"/>
                </a:solidFill>
              </a:rPr>
              <a:t> serial </a:t>
            </a:r>
            <a:r>
              <a:rPr lang="en-US" sz="2400" dirty="0" err="1">
                <a:solidFill>
                  <a:schemeClr val="bg1"/>
                </a:solidFill>
              </a:rPr>
              <a:t>numbernya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ikuti</a:t>
            </a:r>
            <a:endParaRPr lang="en-US" sz="2400" dirty="0">
              <a:solidFill>
                <a:schemeClr val="bg1"/>
              </a:solidFill>
            </a:endParaRPr>
          </a:p>
          <a:p>
            <a:pPr algn="l"/>
            <a:r>
              <a:rPr lang="en-US" sz="2400" dirty="0" err="1">
                <a:solidFill>
                  <a:schemeClr val="bg1"/>
                </a:solidFill>
              </a:rPr>
              <a:t>instruksi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berikutnya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akhiri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dengan</a:t>
            </a:r>
            <a:r>
              <a:rPr lang="en-US" sz="2400" dirty="0">
                <a:solidFill>
                  <a:schemeClr val="bg1"/>
                </a:solidFill>
              </a:rPr>
              <a:t> finish. </a:t>
            </a:r>
            <a:r>
              <a:rPr lang="en-US" sz="2400" dirty="0" err="1">
                <a:solidFill>
                  <a:schemeClr val="bg1"/>
                </a:solidFill>
              </a:rPr>
              <a:t>Kemudian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kita</a:t>
            </a:r>
            <a:endParaRPr lang="en-US" sz="2400" dirty="0">
              <a:solidFill>
                <a:schemeClr val="bg1"/>
              </a:solidFill>
            </a:endParaRPr>
          </a:p>
          <a:p>
            <a:pPr algn="l"/>
            <a:r>
              <a:rPr lang="en-US" sz="2400" dirty="0" err="1">
                <a:solidFill>
                  <a:schemeClr val="bg1"/>
                </a:solidFill>
              </a:rPr>
              <a:t>telah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dapat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mengoperasikan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microsoft</a:t>
            </a:r>
            <a:r>
              <a:rPr lang="en-US" sz="2400" dirty="0">
                <a:solidFill>
                  <a:schemeClr val="bg1"/>
                </a:solidFill>
              </a:rPr>
              <a:t> office </a:t>
            </a:r>
            <a:r>
              <a:rPr lang="en-US" sz="2400" dirty="0" err="1">
                <a:solidFill>
                  <a:schemeClr val="bg1"/>
                </a:solidFill>
              </a:rPr>
              <a:t>powerpoint</a:t>
            </a:r>
            <a:r>
              <a:rPr lang="en-US" sz="2400" dirty="0">
                <a:solidFill>
                  <a:schemeClr val="bg1"/>
                </a:solidFill>
              </a:rPr>
              <a:t> yang</a:t>
            </a:r>
          </a:p>
          <a:p>
            <a:pPr algn="l"/>
            <a:r>
              <a:rPr lang="en-US" sz="2400" dirty="0" err="1">
                <a:solidFill>
                  <a:schemeClr val="bg1"/>
                </a:solidFill>
              </a:rPr>
              <a:t>telah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terinstal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tadi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066800"/>
            <a:ext cx="8305800" cy="38862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	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penginstalan</a:t>
            </a:r>
            <a:r>
              <a:rPr lang="en-US" sz="2400" dirty="0" smtClean="0"/>
              <a:t> Microsoft </a:t>
            </a:r>
            <a:r>
              <a:rPr lang="en-US" sz="2400" dirty="0" err="1" smtClean="0"/>
              <a:t>Powerpoint</a:t>
            </a:r>
            <a:r>
              <a:rPr lang="en-US" sz="2400" dirty="0" smtClean="0"/>
              <a:t> </a:t>
            </a:r>
            <a:r>
              <a:rPr lang="en-US" sz="2400" dirty="0" err="1" smtClean="0"/>
              <a:t>biasanya</a:t>
            </a:r>
            <a:r>
              <a:rPr lang="en-US" sz="2400" dirty="0" smtClean="0"/>
              <a:t> </a:t>
            </a:r>
            <a:r>
              <a:rPr lang="en-US" sz="2400" dirty="0" err="1" smtClean="0"/>
              <a:t>proses</a:t>
            </a:r>
            <a:r>
              <a:rPr lang="en-US" sz="2400" dirty="0" smtClean="0"/>
              <a:t> </a:t>
            </a:r>
            <a:r>
              <a:rPr lang="nn-NO" sz="2400" dirty="0" smtClean="0"/>
              <a:t>penginstalannya bersamaan dengan aplikasi-aplikasi Microsoft </a:t>
            </a:r>
            <a:r>
              <a:rPr lang="en-US" sz="2400" dirty="0" smtClean="0"/>
              <a:t>Office </a:t>
            </a:r>
            <a:r>
              <a:rPr lang="en-US" sz="2400" dirty="0" err="1" smtClean="0"/>
              <a:t>lainnya</a:t>
            </a:r>
            <a:r>
              <a:rPr lang="en-US" sz="2400" dirty="0" smtClean="0"/>
              <a:t>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 Microsoft Word, Microsoft Excel. Dan </a:t>
            </a:r>
            <a:r>
              <a:rPr lang="en-US" sz="2400" dirty="0" err="1" smtClean="0"/>
              <a:t>proses</a:t>
            </a:r>
            <a:r>
              <a:rPr lang="en-US" sz="2400" dirty="0" smtClean="0"/>
              <a:t> </a:t>
            </a:r>
            <a:r>
              <a:rPr lang="en-US" sz="2400" dirty="0" err="1" smtClean="0"/>
              <a:t>penginstalannya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dasarnya</a:t>
            </a:r>
            <a:r>
              <a:rPr lang="en-US" sz="2400" dirty="0" smtClean="0"/>
              <a:t> </a:t>
            </a:r>
            <a:r>
              <a:rPr lang="en-US" sz="2400" dirty="0" err="1" smtClean="0"/>
              <a:t>semuanya</a:t>
            </a:r>
            <a:r>
              <a:rPr lang="en-US" sz="2400" dirty="0" smtClean="0"/>
              <a:t> </a:t>
            </a:r>
            <a:r>
              <a:rPr lang="en-US" sz="2400" dirty="0" err="1" smtClean="0"/>
              <a:t>sama</a:t>
            </a:r>
            <a:r>
              <a:rPr lang="en-US" sz="2400" dirty="0" smtClean="0"/>
              <a:t>. </a:t>
            </a:r>
            <a:r>
              <a:rPr lang="en-US" sz="2400" dirty="0" err="1" smtClean="0"/>
              <a:t>Yaitu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memasukkan</a:t>
            </a:r>
            <a:r>
              <a:rPr lang="en-US" sz="2400" dirty="0" smtClean="0"/>
              <a:t> CD </a:t>
            </a:r>
            <a:r>
              <a:rPr lang="en-US" sz="2400" dirty="0" err="1" smtClean="0"/>
              <a:t>drivernya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CD Room, </a:t>
            </a:r>
            <a:r>
              <a:rPr lang="en-US" sz="2400" dirty="0" err="1" smtClean="0"/>
              <a:t>ikuti</a:t>
            </a:r>
            <a:r>
              <a:rPr lang="en-US" sz="2400" dirty="0" smtClean="0"/>
              <a:t> </a:t>
            </a:r>
            <a:r>
              <a:rPr lang="en-US" sz="2400" dirty="0" err="1" smtClean="0"/>
              <a:t>instruksi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diberikan</a:t>
            </a:r>
            <a:r>
              <a:rPr lang="en-US" sz="2400" dirty="0" smtClean="0"/>
              <a:t> </a:t>
            </a:r>
            <a:r>
              <a:rPr lang="en-US" sz="2400" dirty="0" err="1" smtClean="0"/>
              <a:t>masukkan</a:t>
            </a:r>
            <a:r>
              <a:rPr lang="en-US" sz="2400" dirty="0" smtClean="0"/>
              <a:t> serial </a:t>
            </a:r>
            <a:r>
              <a:rPr lang="en-US" sz="2400" dirty="0" err="1" smtClean="0"/>
              <a:t>numbernya</a:t>
            </a:r>
            <a:r>
              <a:rPr lang="en-US" sz="2400" dirty="0" smtClean="0"/>
              <a:t> </a:t>
            </a:r>
            <a:r>
              <a:rPr lang="en-US" sz="2400" dirty="0" err="1" smtClean="0"/>
              <a:t>ikuti</a:t>
            </a:r>
            <a:r>
              <a:rPr lang="en-US" sz="2400" dirty="0" smtClean="0"/>
              <a:t> </a:t>
            </a:r>
            <a:r>
              <a:rPr lang="en-US" sz="2400" dirty="0" err="1" smtClean="0"/>
              <a:t>instruksi</a:t>
            </a:r>
            <a:r>
              <a:rPr lang="en-US" sz="2400" dirty="0" smtClean="0"/>
              <a:t> </a:t>
            </a:r>
            <a:r>
              <a:rPr lang="en-US" sz="2400" dirty="0" err="1" smtClean="0"/>
              <a:t>berikutnya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akhiri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finish. </a:t>
            </a:r>
            <a:r>
              <a:rPr lang="en-US" sz="2400" dirty="0" err="1" smtClean="0"/>
              <a:t>Kemudian</a:t>
            </a:r>
            <a:r>
              <a:rPr lang="en-US" sz="2400" dirty="0" smtClean="0"/>
              <a:t> </a:t>
            </a:r>
            <a:r>
              <a:rPr lang="en-US" sz="2400" dirty="0" err="1" smtClean="0"/>
              <a:t>kita</a:t>
            </a:r>
            <a:r>
              <a:rPr lang="en-US" sz="2400" dirty="0" smtClean="0"/>
              <a:t> </a:t>
            </a:r>
            <a:r>
              <a:rPr lang="en-US" sz="2400" dirty="0" err="1" smtClean="0"/>
              <a:t>telah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mengoperasikan</a:t>
            </a:r>
            <a:r>
              <a:rPr lang="en-US" sz="2400" dirty="0" smtClean="0"/>
              <a:t> </a:t>
            </a:r>
            <a:r>
              <a:rPr lang="en-US" sz="2400" dirty="0" err="1" smtClean="0"/>
              <a:t>microsoft</a:t>
            </a:r>
            <a:r>
              <a:rPr lang="en-US" sz="2400" dirty="0" smtClean="0"/>
              <a:t> office </a:t>
            </a:r>
            <a:r>
              <a:rPr lang="en-US" sz="2400" dirty="0" err="1" smtClean="0"/>
              <a:t>powerpoint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telah</a:t>
            </a:r>
            <a:r>
              <a:rPr lang="en-US" sz="2400" dirty="0" smtClean="0"/>
              <a:t> </a:t>
            </a:r>
            <a:r>
              <a:rPr lang="en-US" sz="2400" dirty="0" err="1" smtClean="0"/>
              <a:t>terinstal</a:t>
            </a:r>
            <a:r>
              <a:rPr lang="en-US" sz="2400" dirty="0" smtClean="0"/>
              <a:t> </a:t>
            </a:r>
            <a:r>
              <a:rPr lang="en-US" sz="2400" dirty="0" err="1" smtClean="0"/>
              <a:t>tadi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1"/>
            <a:ext cx="8077200" cy="1295399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effectLst/>
              </a:rPr>
              <a:t>MENGOPERASIKAN MICROSOFT POWER POINT</a:t>
            </a:r>
            <a:endParaRPr lang="en-US" sz="3600" dirty="0">
              <a:solidFill>
                <a:schemeClr val="accent3">
                  <a:lumMod val="75000"/>
                </a:schemeClr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133600"/>
            <a:ext cx="8305800" cy="4191000"/>
          </a:xfrm>
        </p:spPr>
        <p:txBody>
          <a:bodyPr>
            <a:noAutofit/>
          </a:bodyPr>
          <a:lstStyle/>
          <a:p>
            <a:pPr algn="l"/>
            <a:r>
              <a:rPr lang="en-US" sz="2400" dirty="0" err="1">
                <a:solidFill>
                  <a:srgbClr val="FF0000"/>
                </a:solidFill>
              </a:rPr>
              <a:t>Ada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banyak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langkah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dalam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memulai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mengoperasikan</a:t>
            </a:r>
            <a:endParaRPr lang="en-US" sz="2400" dirty="0">
              <a:solidFill>
                <a:srgbClr val="FF0000"/>
              </a:solidFill>
            </a:endParaRPr>
          </a:p>
          <a:p>
            <a:pPr algn="l"/>
            <a:r>
              <a:rPr lang="en-US" sz="2400" dirty="0">
                <a:solidFill>
                  <a:srgbClr val="FF0000"/>
                </a:solidFill>
              </a:rPr>
              <a:t>Microsoft </a:t>
            </a:r>
            <a:r>
              <a:rPr lang="en-US" sz="2400" dirty="0" err="1">
                <a:solidFill>
                  <a:srgbClr val="FF0000"/>
                </a:solidFill>
              </a:rPr>
              <a:t>Powerpoint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tapi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pada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dasarnya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sama</a:t>
            </a:r>
            <a:r>
              <a:rPr lang="en-US" sz="2400" dirty="0">
                <a:solidFill>
                  <a:srgbClr val="FF0000"/>
                </a:solidFill>
              </a:rPr>
              <a:t>. </a:t>
            </a:r>
            <a:r>
              <a:rPr lang="en-US" sz="2400" dirty="0" err="1">
                <a:solidFill>
                  <a:srgbClr val="FF0000"/>
                </a:solidFill>
              </a:rPr>
              <a:t>Sebagai</a:t>
            </a:r>
            <a:endParaRPr lang="en-US" sz="2400" dirty="0">
              <a:solidFill>
                <a:srgbClr val="FF0000"/>
              </a:solidFill>
            </a:endParaRPr>
          </a:p>
          <a:p>
            <a:pPr algn="l"/>
            <a:r>
              <a:rPr lang="en-US" sz="2400" dirty="0" err="1">
                <a:solidFill>
                  <a:srgbClr val="FF0000"/>
                </a:solidFill>
              </a:rPr>
              <a:t>contoh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dalam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hal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ini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kami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menggunakan</a:t>
            </a:r>
            <a:r>
              <a:rPr lang="en-US" sz="2400" dirty="0">
                <a:solidFill>
                  <a:srgbClr val="FF0000"/>
                </a:solidFill>
              </a:rPr>
              <a:t> Windows </a:t>
            </a:r>
            <a:r>
              <a:rPr lang="en-US" sz="2400" dirty="0" err="1">
                <a:solidFill>
                  <a:srgbClr val="FF0000"/>
                </a:solidFill>
              </a:rPr>
              <a:t>Xp</a:t>
            </a:r>
            <a:endParaRPr lang="en-US" sz="2400" dirty="0">
              <a:solidFill>
                <a:srgbClr val="FF0000"/>
              </a:solidFill>
            </a:endParaRPr>
          </a:p>
          <a:p>
            <a:pPr algn="l"/>
            <a:r>
              <a:rPr lang="en-US" sz="2400" dirty="0">
                <a:solidFill>
                  <a:srgbClr val="FF0000"/>
                </a:solidFill>
              </a:rPr>
              <a:t>Professional Office 2003 </a:t>
            </a:r>
            <a:r>
              <a:rPr lang="en-US" sz="2400" dirty="0" err="1">
                <a:solidFill>
                  <a:srgbClr val="FF0000"/>
                </a:solidFill>
              </a:rPr>
              <a:t>langkah-langkah</a:t>
            </a:r>
            <a:r>
              <a:rPr lang="en-US" sz="2400" dirty="0">
                <a:solidFill>
                  <a:srgbClr val="FF0000"/>
                </a:solidFill>
              </a:rPr>
              <a:t> yang </a:t>
            </a:r>
            <a:r>
              <a:rPr lang="en-US" sz="2400" dirty="0" err="1" smtClean="0">
                <a:solidFill>
                  <a:srgbClr val="FF0000"/>
                </a:solidFill>
              </a:rPr>
              <a:t>ditempuh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secara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umum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:</a:t>
            </a:r>
          </a:p>
          <a:p>
            <a:pPr algn="l"/>
            <a:r>
              <a:rPr lang="en-US" sz="2400" dirty="0" err="1">
                <a:solidFill>
                  <a:srgbClr val="FF0000"/>
                </a:solidFill>
              </a:rPr>
              <a:t>Klik</a:t>
            </a:r>
            <a:r>
              <a:rPr lang="en-US" sz="2400" dirty="0">
                <a:solidFill>
                  <a:srgbClr val="FF0000"/>
                </a:solidFill>
              </a:rPr>
              <a:t> Start, </a:t>
            </a:r>
            <a:r>
              <a:rPr lang="en-US" sz="2400" dirty="0" err="1">
                <a:solidFill>
                  <a:srgbClr val="FF0000"/>
                </a:solidFill>
              </a:rPr>
              <a:t>pilih</a:t>
            </a:r>
            <a:r>
              <a:rPr lang="en-US" sz="2400" dirty="0">
                <a:solidFill>
                  <a:srgbClr val="FF0000"/>
                </a:solidFill>
              </a:rPr>
              <a:t> All Programs, </a:t>
            </a:r>
            <a:r>
              <a:rPr lang="en-US" sz="2400" dirty="0" err="1">
                <a:solidFill>
                  <a:srgbClr val="FF0000"/>
                </a:solidFill>
              </a:rPr>
              <a:t>Pilih</a:t>
            </a:r>
            <a:r>
              <a:rPr lang="en-US" sz="2400" dirty="0">
                <a:solidFill>
                  <a:srgbClr val="FF0000"/>
                </a:solidFill>
              </a:rPr>
              <a:t> Microsoft Office, </a:t>
            </a:r>
            <a:r>
              <a:rPr lang="en-US" sz="2400" dirty="0" err="1">
                <a:solidFill>
                  <a:srgbClr val="FF0000"/>
                </a:solidFill>
              </a:rPr>
              <a:t>Klik</a:t>
            </a:r>
            <a:endParaRPr lang="en-US" sz="2400" dirty="0">
              <a:solidFill>
                <a:srgbClr val="FF0000"/>
              </a:solidFill>
            </a:endParaRPr>
          </a:p>
          <a:p>
            <a:pPr algn="l"/>
            <a:r>
              <a:rPr lang="en-US" sz="2400" dirty="0">
                <a:solidFill>
                  <a:srgbClr val="FF0000"/>
                </a:solidFill>
              </a:rPr>
              <a:t>Microsoft Office </a:t>
            </a:r>
            <a:r>
              <a:rPr lang="en-US" sz="2400" dirty="0" err="1">
                <a:solidFill>
                  <a:srgbClr val="FF0000"/>
                </a:solidFill>
              </a:rPr>
              <a:t>Powerpoint</a:t>
            </a:r>
            <a:r>
              <a:rPr lang="en-US" sz="2400" dirty="0">
                <a:solidFill>
                  <a:srgbClr val="FF0000"/>
                </a:solidFill>
              </a:rPr>
              <a:t> 2003 </a:t>
            </a:r>
            <a:r>
              <a:rPr lang="en-US" sz="2400" dirty="0" err="1">
                <a:solidFill>
                  <a:srgbClr val="FF0000"/>
                </a:solidFill>
              </a:rPr>
              <a:t>seperti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pada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gambar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1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28600"/>
            <a:ext cx="8382000" cy="6324600"/>
          </a:xfrm>
        </p:spPr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/>
              <a:t>Gambar</a:t>
            </a:r>
            <a:r>
              <a:rPr lang="en-US" dirty="0"/>
              <a:t> 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143000"/>
            <a:ext cx="6140739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1"/>
            <a:ext cx="8077200" cy="1371600"/>
          </a:xfrm>
        </p:spPr>
        <p:txBody>
          <a:bodyPr>
            <a:normAutofit/>
          </a:bodyPr>
          <a:lstStyle/>
          <a:p>
            <a:r>
              <a:rPr lang="en-US" sz="2000" dirty="0" err="1"/>
              <a:t>Setelah</a:t>
            </a:r>
            <a:r>
              <a:rPr lang="en-US" sz="2000" dirty="0"/>
              <a:t> </a:t>
            </a:r>
            <a:r>
              <a:rPr lang="en-US" sz="2000" dirty="0" err="1"/>
              <a:t>anda</a:t>
            </a:r>
            <a:r>
              <a:rPr lang="en-US" sz="2000" dirty="0"/>
              <a:t> </a:t>
            </a:r>
            <a:r>
              <a:rPr lang="en-US" sz="2000" dirty="0" err="1"/>
              <a:t>mengikuti</a:t>
            </a:r>
            <a:r>
              <a:rPr lang="en-US" sz="2000" dirty="0"/>
              <a:t> </a:t>
            </a:r>
            <a:r>
              <a:rPr lang="en-US" sz="2000" dirty="0" err="1"/>
              <a:t>langkah-langkah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r>
              <a:rPr lang="en-US" sz="2000" dirty="0"/>
              <a:t> </a:t>
            </a:r>
            <a:r>
              <a:rPr lang="en-US" sz="2000" dirty="0" err="1"/>
              <a:t>segera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err="1"/>
              <a:t>tampil</a:t>
            </a:r>
            <a:r>
              <a:rPr lang="en-US" sz="2000" dirty="0"/>
              <a:t> </a:t>
            </a:r>
            <a:r>
              <a:rPr lang="en-US" sz="2000" dirty="0" err="1"/>
              <a:t>lembaran</a:t>
            </a:r>
            <a:r>
              <a:rPr lang="en-US" sz="2000" dirty="0"/>
              <a:t> </a:t>
            </a:r>
            <a:r>
              <a:rPr lang="en-US" sz="2000" dirty="0" err="1"/>
              <a:t>kerja</a:t>
            </a:r>
            <a:r>
              <a:rPr lang="en-US" sz="2000" dirty="0"/>
              <a:t> </a:t>
            </a:r>
            <a:r>
              <a:rPr lang="en-US" sz="2000" i="1" dirty="0"/>
              <a:t>Microsoft PowerPoint </a:t>
            </a:r>
            <a:r>
              <a:rPr lang="en-US" sz="2000" i="1" dirty="0" err="1"/>
              <a:t>seperti</a:t>
            </a:r>
            <a:r>
              <a:rPr lang="en-US" sz="2000" i="1" dirty="0"/>
              <a:t> </a:t>
            </a:r>
            <a:r>
              <a:rPr lang="en-US" sz="2000" i="1" dirty="0" err="1"/>
              <a:t>Gambar</a:t>
            </a:r>
            <a:r>
              <a:rPr lang="en-US" sz="2000" i="1" dirty="0"/>
              <a:t> 2.</a:t>
            </a:r>
            <a:br>
              <a:rPr lang="en-US" sz="2000" i="1" dirty="0"/>
            </a:br>
            <a:r>
              <a:rPr lang="en-US" sz="2000" dirty="0" err="1"/>
              <a:t>berikut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;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752600"/>
            <a:ext cx="8382000" cy="46482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algn="r"/>
            <a:r>
              <a:rPr lang="en-US" dirty="0"/>
              <a:t>	</a:t>
            </a:r>
            <a:r>
              <a:rPr lang="en-US" dirty="0" smtClean="0"/>
              <a:t>				</a:t>
            </a:r>
            <a:r>
              <a:rPr lang="en-US" sz="2400" dirty="0" smtClean="0"/>
              <a:t>GAMBAR 2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828800"/>
            <a:ext cx="5849469" cy="441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143000"/>
            <a:ext cx="8229600" cy="4648200"/>
          </a:xfrm>
        </p:spPr>
        <p:txBody>
          <a:bodyPr>
            <a:normAutofit/>
          </a:bodyPr>
          <a:lstStyle/>
          <a:p>
            <a:pPr algn="l"/>
            <a:r>
              <a:rPr lang="nn-NO" sz="2400" dirty="0" smtClean="0"/>
              <a:t>	</a:t>
            </a:r>
            <a:r>
              <a:rPr lang="nn-NO" dirty="0" smtClean="0">
                <a:solidFill>
                  <a:schemeClr val="bg2">
                    <a:lumMod val="50000"/>
                  </a:schemeClr>
                </a:solidFill>
              </a:rPr>
              <a:t>Untuk Mengakhiri Microsoft powerpoint bisa juga dilakukan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dengan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berbagai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cara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Tetapi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umumnya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dengan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memilih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</a:rPr>
              <a:t>exit </a:t>
            </a:r>
            <a:r>
              <a:rPr lang="en-US" b="1" i="1" dirty="0" err="1" smtClean="0">
                <a:solidFill>
                  <a:schemeClr val="bg2">
                    <a:lumMod val="50000"/>
                  </a:schemeClr>
                </a:solidFill>
              </a:rPr>
              <a:t>dari</a:t>
            </a:r>
            <a:r>
              <a:rPr lang="en-US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menu </a:t>
            </a:r>
            <a:r>
              <a:rPr lang="en-US" b="1" i="1" dirty="0">
                <a:solidFill>
                  <a:schemeClr val="bg2">
                    <a:lumMod val="50000"/>
                  </a:schemeClr>
                </a:solidFill>
              </a:rPr>
              <a:t>file. </a:t>
            </a:r>
            <a:r>
              <a:rPr lang="en-US" b="1" i="1" dirty="0" err="1">
                <a:solidFill>
                  <a:schemeClr val="bg2">
                    <a:lumMod val="50000"/>
                  </a:schemeClr>
                </a:solidFill>
              </a:rPr>
              <a:t>Untuk</a:t>
            </a:r>
            <a:r>
              <a:rPr lang="en-US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bg2">
                    <a:lumMod val="50000"/>
                  </a:schemeClr>
                </a:solidFill>
              </a:rPr>
              <a:t>jelasnya</a:t>
            </a:r>
            <a:r>
              <a:rPr lang="en-US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bg2">
                    <a:lumMod val="50000"/>
                  </a:schemeClr>
                </a:solidFill>
              </a:rPr>
              <a:t>dengan</a:t>
            </a:r>
            <a:r>
              <a:rPr lang="en-US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bg2">
                    <a:lumMod val="50000"/>
                  </a:schemeClr>
                </a:solidFill>
              </a:rPr>
              <a:t>menggunakan</a:t>
            </a:r>
            <a:r>
              <a:rPr lang="en-US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bg2">
                    <a:lumMod val="50000"/>
                  </a:schemeClr>
                </a:solidFill>
              </a:rPr>
              <a:t>langkah-langkah</a:t>
            </a:r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berikut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;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klik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menu file 2 x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   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klik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exit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atau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klik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tanda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close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pada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lembaran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kerja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sudut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kanan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atas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Lihat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gambar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3</a:t>
            </a:r>
          </a:p>
          <a:p>
            <a:pPr algn="l"/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362200" y="2895600"/>
            <a:ext cx="533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8001000" cy="6172200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                  </a:t>
            </a:r>
            <a:r>
              <a:rPr lang="en-US" sz="2400" dirty="0" err="1" smtClean="0"/>
              <a:t>gambar</a:t>
            </a:r>
            <a:r>
              <a:rPr lang="en-US" sz="2400" dirty="0" smtClean="0"/>
              <a:t> 3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304800"/>
            <a:ext cx="6095999" cy="5278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rot="16200000" flipH="1">
            <a:off x="7848600" y="457200"/>
            <a:ext cx="457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848600" y="914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Close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1295400" y="3352800"/>
            <a:ext cx="685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5800" y="3810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Exit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33400"/>
            <a:ext cx="8077200" cy="5791200"/>
          </a:xfrm>
        </p:spPr>
        <p:txBody>
          <a:bodyPr>
            <a:normAutofit/>
          </a:bodyPr>
          <a:lstStyle/>
          <a:p>
            <a:pPr algn="l"/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Arial Black" pitchFamily="34" charset="0"/>
              </a:rPr>
              <a:t>Diharapkan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Arial Black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Arial Black" pitchFamily="34" charset="0"/>
              </a:rPr>
              <a:t>kepada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Arial Black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Arial Black" pitchFamily="34" charset="0"/>
              </a:rPr>
              <a:t>anda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Arial Black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Arial Black" pitchFamily="34" charset="0"/>
              </a:rPr>
              <a:t>untuk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Arial Black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Arial Black" pitchFamily="34" charset="0"/>
              </a:rPr>
              <a:t>membiasakan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Arial Black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Arial Black" pitchFamily="34" charset="0"/>
              </a:rPr>
              <a:t>diri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Arial Black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Arial Black" pitchFamily="34" charset="0"/>
              </a:rPr>
              <a:t>dalam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Arial Black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Arial Black" pitchFamily="34" charset="0"/>
              </a:rPr>
              <a:t>melihat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Arial Black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Arial Black" pitchFamily="34" charset="0"/>
              </a:rPr>
              <a:t>berbagai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Arial Black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Arial Black" pitchFamily="34" charset="0"/>
              </a:rPr>
              <a:t>fitur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Arial Black" pitchFamily="34" charset="0"/>
              </a:rPr>
              <a:t> yang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Arial Black" pitchFamily="34" charset="0"/>
              </a:rPr>
              <a:t>terdapat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Arial Black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Arial Black" pitchFamily="34" charset="0"/>
              </a:rPr>
              <a:t>di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Arial Black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Arial Black" pitchFamily="34" charset="0"/>
              </a:rPr>
              <a:t>dalam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Arial Black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Arial Black" pitchFamily="34" charset="0"/>
              </a:rPr>
              <a:t>Powerpoint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Arial Black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Arial Black" pitchFamily="34" charset="0"/>
              </a:rPr>
              <a:t>sebab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Arial Black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Arial Black" pitchFamily="34" charset="0"/>
              </a:rPr>
              <a:t>pada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Arial Black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Arial Black" pitchFamily="34" charset="0"/>
              </a:rPr>
              <a:t>pembahasan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Arial Black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Arial Black" pitchFamily="34" charset="0"/>
              </a:rPr>
              <a:t>mendatang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Arial Black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Arial Black" pitchFamily="34" charset="0"/>
              </a:rPr>
              <a:t>akan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Arial Black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Arial Black" pitchFamily="34" charset="0"/>
              </a:rPr>
              <a:t>dibahas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Arial Black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Arial Black" pitchFamily="34" charset="0"/>
              </a:rPr>
              <a:t>mengenai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Arial Black" pitchFamily="34" charset="0"/>
              </a:rPr>
              <a:t> menu-menu yang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Arial Black" pitchFamily="34" charset="0"/>
              </a:rPr>
              <a:t>dimiliki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Arial Black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Arial Black" pitchFamily="34" charset="0"/>
              </a:rPr>
              <a:t>pada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Arial Black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Arial Black" pitchFamily="34" charset="0"/>
              </a:rPr>
              <a:t>powerpoint</a:t>
            </a:r>
            <a:endParaRPr lang="en-US" sz="2800" dirty="0" smtClean="0">
              <a:solidFill>
                <a:schemeClr val="tx2">
                  <a:lumMod val="10000"/>
                </a:schemeClr>
              </a:solidFill>
              <a:latin typeface="Arial Black" pitchFamily="34" charset="0"/>
            </a:endParaRPr>
          </a:p>
          <a:p>
            <a:pPr algn="l"/>
            <a:r>
              <a:rPr lang="en-US" sz="2800" dirty="0" err="1">
                <a:solidFill>
                  <a:schemeClr val="tx2">
                    <a:lumMod val="10000"/>
                  </a:schemeClr>
                </a:solidFill>
                <a:latin typeface="Arial Black" pitchFamily="34" charset="0"/>
              </a:rPr>
              <a:t>Proses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Arial Black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  <a:latin typeface="Arial Black" pitchFamily="34" charset="0"/>
              </a:rPr>
              <a:t>penginstalan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Arial Black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  <a:latin typeface="Arial Black" pitchFamily="34" charset="0"/>
              </a:rPr>
              <a:t>microsoft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Arial Black" pitchFamily="34" charset="0"/>
              </a:rPr>
              <a:t> office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  <a:latin typeface="Arial Black" pitchFamily="34" charset="0"/>
              </a:rPr>
              <a:t>harus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Arial Black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  <a:latin typeface="Arial Black" pitchFamily="34" charset="0"/>
              </a:rPr>
              <a:t>dilakukan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Arial Black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  <a:latin typeface="Arial Black" pitchFamily="34" charset="0"/>
              </a:rPr>
              <a:t>secara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Arial Black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Arial Black" pitchFamily="34" charset="0"/>
              </a:rPr>
              <a:t>teliti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Arial Black" pitchFamily="34" charset="0"/>
              </a:rPr>
              <a:t>,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Arial Black" pitchFamily="34" charset="0"/>
              </a:rPr>
              <a:t>sebab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Arial Black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  <a:latin typeface="Arial Black" pitchFamily="34" charset="0"/>
              </a:rPr>
              <a:t>dengan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Arial Black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  <a:latin typeface="Arial Black" pitchFamily="34" charset="0"/>
              </a:rPr>
              <a:t>jika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Arial Black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  <a:latin typeface="Arial Black" pitchFamily="34" charset="0"/>
              </a:rPr>
              <a:t>terjadi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Arial Black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  <a:latin typeface="Arial Black" pitchFamily="34" charset="0"/>
              </a:rPr>
              <a:t>kesahalan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Arial Black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  <a:latin typeface="Arial Black" pitchFamily="34" charset="0"/>
              </a:rPr>
              <a:t>akan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Arial Black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  <a:latin typeface="Arial Black" pitchFamily="34" charset="0"/>
              </a:rPr>
              <a:t>menghambat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Arial Black" pitchFamily="34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  <a:latin typeface="Arial Black" pitchFamily="34" charset="0"/>
              </a:rPr>
              <a:t>proses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  <a:latin typeface="Arial Black" pitchFamily="34" charset="0"/>
              </a:rPr>
              <a:t> </a:t>
            </a:r>
            <a:r>
              <a:rPr lang="fi-FI" sz="2800" dirty="0" smtClean="0">
                <a:solidFill>
                  <a:schemeClr val="tx2">
                    <a:lumMod val="10000"/>
                  </a:schemeClr>
                </a:solidFill>
                <a:latin typeface="Arial Black" pitchFamily="34" charset="0"/>
              </a:rPr>
              <a:t>pekerjaan </a:t>
            </a:r>
            <a:r>
              <a:rPr lang="fi-FI" sz="2800" dirty="0">
                <a:solidFill>
                  <a:schemeClr val="tx2">
                    <a:lumMod val="10000"/>
                  </a:schemeClr>
                </a:solidFill>
                <a:latin typeface="Arial Black" pitchFamily="34" charset="0"/>
              </a:rPr>
              <a:t>yang anda akan lakukan</a:t>
            </a:r>
            <a:endParaRPr lang="en-US" sz="2800" dirty="0">
              <a:solidFill>
                <a:schemeClr val="tx2">
                  <a:lumMod val="10000"/>
                </a:schemeClr>
              </a:solidFill>
              <a:latin typeface="Arial Black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124</Words>
  <Application>Microsoft Office PowerPoint</Application>
  <PresentationFormat>On-screen Show (4:3)</PresentationFormat>
  <Paragraphs>46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Module</vt:lpstr>
      <vt:lpstr>Apex</vt:lpstr>
      <vt:lpstr>Technic</vt:lpstr>
      <vt:lpstr>Foundry</vt:lpstr>
      <vt:lpstr>Flow</vt:lpstr>
      <vt:lpstr>Paper</vt:lpstr>
      <vt:lpstr>Concourse</vt:lpstr>
      <vt:lpstr>Oriel</vt:lpstr>
      <vt:lpstr>KEGIATAN BELAJAR 1  SITI KHODIJAH Pend.B. Jepang 2A 1101075011</vt:lpstr>
      <vt:lpstr>INSTALASI MICROSOFT POWERPOINT</vt:lpstr>
      <vt:lpstr>Slide 3</vt:lpstr>
      <vt:lpstr>MENGOPERASIKAN MICROSOFT POWER POINT</vt:lpstr>
      <vt:lpstr>Slide 5</vt:lpstr>
      <vt:lpstr>Setelah anda mengikuti langkah-langkah tersebut segera akan tampil lembaran kerja Microsoft PowerPoint seperti Gambar 2. berikut ini ;</vt:lpstr>
      <vt:lpstr>Slide 7</vt:lpstr>
      <vt:lpstr>                              gambar 3</vt:lpstr>
      <vt:lpstr>Slide 9</vt:lpstr>
      <vt:lpstr>SEKIAN DAN TERIMAKASIH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Toshiba</dc:creator>
  <cp:lastModifiedBy>OWNER</cp:lastModifiedBy>
  <cp:revision>22</cp:revision>
  <dcterms:created xsi:type="dcterms:W3CDTF">2012-03-16T07:25:13Z</dcterms:created>
  <dcterms:modified xsi:type="dcterms:W3CDTF">2012-03-26T01:32:36Z</dcterms:modified>
</cp:coreProperties>
</file>